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409" r:id="rId4"/>
    <p:sldId id="259" r:id="rId5"/>
    <p:sldId id="260" r:id="rId6"/>
    <p:sldId id="263" r:id="rId7"/>
    <p:sldId id="261" r:id="rId8"/>
    <p:sldId id="262" r:id="rId9"/>
    <p:sldId id="410" r:id="rId10"/>
    <p:sldId id="411" r:id="rId11"/>
    <p:sldId id="258" r:id="rId1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78" autoAdjust="0"/>
    <p:restoredTop sz="59790" autoAdjust="0"/>
  </p:normalViewPr>
  <p:slideViewPr>
    <p:cSldViewPr snapToGrid="0">
      <p:cViewPr varScale="1">
        <p:scale>
          <a:sx n="68" d="100"/>
          <a:sy n="68" d="100"/>
        </p:scale>
        <p:origin x="26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ABEC6B24-D3DF-4E4D-8811-69E4879E7D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F8627E3D-9E32-4286-8ABC-7AC8A64D0E9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FE53D2-5F94-4C15-9926-F48DE9C83F40}" type="datetimeFigureOut">
              <a:rPr lang="es-ES" smtClean="0"/>
              <a:t>06/02/2022</a:t>
            </a:fld>
            <a:endParaRPr lang="es-ES"/>
          </a:p>
        </p:txBody>
      </p:sp>
      <p:sp>
        <p:nvSpPr>
          <p:cNvPr id="4" name="Marcador de pie de página 3">
            <a:extLst>
              <a:ext uri="{FF2B5EF4-FFF2-40B4-BE49-F238E27FC236}">
                <a16:creationId xmlns:a16="http://schemas.microsoft.com/office/drawing/2014/main" id="{61010034-26B4-4A58-B40A-03EEE58587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1B8DB76F-B271-4514-B91F-37CF73CFB1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5E1521-98EF-45C7-AF64-F93FF4FF942A}" type="slidenum">
              <a:rPr lang="es-ES" smtClean="0"/>
              <a:t>‹Nº›</a:t>
            </a:fld>
            <a:endParaRPr lang="es-ES"/>
          </a:p>
        </p:txBody>
      </p:sp>
    </p:spTree>
    <p:extLst>
      <p:ext uri="{BB962C8B-B14F-4D97-AF65-F5344CB8AC3E}">
        <p14:creationId xmlns:p14="http://schemas.microsoft.com/office/powerpoint/2010/main" val="1943654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B8DA44-AB89-475C-9092-A8070D1BB8F4}" type="datetimeFigureOut">
              <a:rPr lang="es-ES" smtClean="0"/>
              <a:t>05/02/2022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B164F4-172C-44B3-BB9F-760990658527}" type="slidenum">
              <a:rPr lang="es-ES" smtClean="0"/>
              <a:t>‹Nº›</a:t>
            </a:fld>
            <a:endParaRPr lang="es-ES"/>
          </a:p>
        </p:txBody>
      </p:sp>
    </p:spTree>
    <p:extLst>
      <p:ext uri="{BB962C8B-B14F-4D97-AF65-F5344CB8AC3E}">
        <p14:creationId xmlns:p14="http://schemas.microsoft.com/office/powerpoint/2010/main" val="7536039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dirty="0" err="1"/>
              <a:t>Welcome</a:t>
            </a:r>
            <a:r>
              <a:rPr lang="ca-ES" dirty="0"/>
              <a:t>! </a:t>
            </a:r>
            <a:r>
              <a:rPr lang="ca-ES" dirty="0" err="1"/>
              <a:t>My</a:t>
            </a:r>
            <a:r>
              <a:rPr lang="ca-ES" baseline="0" dirty="0"/>
              <a:t> </a:t>
            </a:r>
            <a:r>
              <a:rPr lang="ca-ES" baseline="0" dirty="0" err="1"/>
              <a:t>name</a:t>
            </a:r>
            <a:r>
              <a:rPr lang="ca-ES" baseline="0" dirty="0"/>
              <a:t> is Esther </a:t>
            </a:r>
            <a:r>
              <a:rPr lang="ca-ES" baseline="0" dirty="0" err="1"/>
              <a:t>Pallarés</a:t>
            </a:r>
            <a:r>
              <a:rPr lang="ca-ES" baseline="0" dirty="0"/>
              <a:t>, </a:t>
            </a:r>
            <a:r>
              <a:rPr lang="ca-ES" baseline="0" dirty="0" err="1"/>
              <a:t>the</a:t>
            </a:r>
            <a:r>
              <a:rPr lang="ca-ES" baseline="0" dirty="0"/>
              <a:t> </a:t>
            </a:r>
            <a:r>
              <a:rPr lang="ca-ES" baseline="0" dirty="0" err="1"/>
              <a:t>ICCUB’s</a:t>
            </a:r>
            <a:r>
              <a:rPr lang="ca-ES" baseline="0" dirty="0"/>
              <a:t> manager, </a:t>
            </a:r>
            <a:r>
              <a:rPr lang="ca-ES" baseline="0" dirty="0" err="1"/>
              <a:t>and</a:t>
            </a:r>
            <a:r>
              <a:rPr lang="ca-ES" baseline="0" dirty="0"/>
              <a:t> </a:t>
            </a:r>
            <a:r>
              <a:rPr lang="ca-ES" baseline="0" dirty="0" err="1"/>
              <a:t>today</a:t>
            </a:r>
            <a:r>
              <a:rPr lang="ca-ES" baseline="0" dirty="0"/>
              <a:t> I </a:t>
            </a:r>
            <a:r>
              <a:rPr lang="ca-ES" baseline="0" dirty="0" err="1"/>
              <a:t>would</a:t>
            </a:r>
            <a:r>
              <a:rPr lang="ca-ES" baseline="0" dirty="0"/>
              <a:t> </a:t>
            </a:r>
            <a:r>
              <a:rPr lang="ca-ES" baseline="0" dirty="0" err="1"/>
              <a:t>like</a:t>
            </a:r>
            <a:r>
              <a:rPr lang="ca-ES" baseline="0" dirty="0"/>
              <a:t> to </a:t>
            </a:r>
            <a:r>
              <a:rPr lang="ca-ES" baseline="0" dirty="0" err="1"/>
              <a:t>explain</a:t>
            </a:r>
            <a:r>
              <a:rPr lang="ca-ES" baseline="0" dirty="0"/>
              <a:t> to </a:t>
            </a:r>
            <a:r>
              <a:rPr lang="ca-ES" baseline="0" dirty="0" err="1"/>
              <a:t>our</a:t>
            </a:r>
            <a:r>
              <a:rPr lang="ca-ES" baseline="0" dirty="0"/>
              <a:t> </a:t>
            </a:r>
            <a:r>
              <a:rPr lang="ca-ES" baseline="0" dirty="0" err="1"/>
              <a:t>newest</a:t>
            </a:r>
            <a:r>
              <a:rPr lang="ca-ES" baseline="0" dirty="0"/>
              <a:t> membres, </a:t>
            </a:r>
            <a:r>
              <a:rPr lang="ca-ES" baseline="0" dirty="0" err="1"/>
              <a:t>but</a:t>
            </a:r>
            <a:r>
              <a:rPr lang="ca-ES" baseline="0" dirty="0"/>
              <a:t> </a:t>
            </a:r>
            <a:r>
              <a:rPr lang="ca-ES" baseline="0" dirty="0" err="1"/>
              <a:t>also</a:t>
            </a:r>
            <a:r>
              <a:rPr lang="ca-ES" baseline="0" dirty="0"/>
              <a:t> </a:t>
            </a:r>
            <a:r>
              <a:rPr lang="ca-ES" baseline="0" dirty="0" err="1"/>
              <a:t>remind</a:t>
            </a:r>
            <a:r>
              <a:rPr lang="ca-ES" baseline="0" dirty="0"/>
              <a:t> to </a:t>
            </a:r>
            <a:r>
              <a:rPr lang="ca-ES" baseline="0" dirty="0" err="1"/>
              <a:t>our</a:t>
            </a:r>
            <a:r>
              <a:rPr lang="ca-ES" baseline="0" dirty="0"/>
              <a:t> </a:t>
            </a:r>
            <a:r>
              <a:rPr lang="ca-ES" baseline="0" dirty="0" err="1"/>
              <a:t>senior</a:t>
            </a:r>
            <a:r>
              <a:rPr lang="ca-ES" baseline="0" dirty="0"/>
              <a:t> </a:t>
            </a:r>
            <a:r>
              <a:rPr lang="ca-ES" baseline="0" dirty="0" err="1"/>
              <a:t>researchers</a:t>
            </a:r>
            <a:r>
              <a:rPr lang="ca-ES" baseline="0" dirty="0"/>
              <a:t>, </a:t>
            </a:r>
            <a:r>
              <a:rPr lang="ca-ES" baseline="0" dirty="0" err="1"/>
              <a:t>how</a:t>
            </a:r>
            <a:r>
              <a:rPr lang="ca-ES" baseline="0" dirty="0"/>
              <a:t> can </a:t>
            </a:r>
            <a:r>
              <a:rPr lang="ca-ES" baseline="0" dirty="0" err="1"/>
              <a:t>we</a:t>
            </a:r>
            <a:r>
              <a:rPr lang="ca-ES" baseline="0" dirty="0"/>
              <a:t> </a:t>
            </a:r>
            <a:r>
              <a:rPr lang="ca-ES" baseline="0" dirty="0" err="1"/>
              <a:t>help</a:t>
            </a:r>
            <a:r>
              <a:rPr lang="ca-ES" baseline="0" dirty="0"/>
              <a:t> </a:t>
            </a:r>
            <a:r>
              <a:rPr lang="ca-ES" baseline="0" dirty="0" err="1"/>
              <a:t>you</a:t>
            </a:r>
            <a:r>
              <a:rPr lang="ca-ES" baseline="0" dirty="0"/>
              <a:t>.</a:t>
            </a:r>
            <a:endParaRPr lang="ca-ES" dirty="0"/>
          </a:p>
        </p:txBody>
      </p:sp>
      <p:sp>
        <p:nvSpPr>
          <p:cNvPr id="4" name="Contenidor de número de diapositiva 3"/>
          <p:cNvSpPr>
            <a:spLocks noGrp="1"/>
          </p:cNvSpPr>
          <p:nvPr>
            <p:ph type="sldNum" sz="quarter" idx="10"/>
          </p:nvPr>
        </p:nvSpPr>
        <p:spPr/>
        <p:txBody>
          <a:bodyPr/>
          <a:lstStyle/>
          <a:p>
            <a:fld id="{D8B164F4-172C-44B3-BB9F-760990658527}" type="slidenum">
              <a:rPr lang="es-ES" smtClean="0"/>
              <a:t>1</a:t>
            </a:fld>
            <a:endParaRPr lang="es-ES"/>
          </a:p>
        </p:txBody>
      </p:sp>
    </p:spTree>
    <p:extLst>
      <p:ext uri="{BB962C8B-B14F-4D97-AF65-F5344CB8AC3E}">
        <p14:creationId xmlns:p14="http://schemas.microsoft.com/office/powerpoint/2010/main" val="3035777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dirty="0" err="1"/>
              <a:t>Firs</a:t>
            </a:r>
            <a:r>
              <a:rPr lang="ca-ES" baseline="0" dirty="0" err="1"/>
              <a:t>t</a:t>
            </a:r>
            <a:r>
              <a:rPr lang="ca-ES" baseline="0" dirty="0"/>
              <a:t> of all, let me </a:t>
            </a:r>
            <a:r>
              <a:rPr lang="ca-ES" baseline="0" dirty="0" err="1"/>
              <a:t>introduce</a:t>
            </a:r>
            <a:r>
              <a:rPr lang="ca-ES" baseline="0" dirty="0"/>
              <a:t> </a:t>
            </a:r>
            <a:r>
              <a:rPr lang="ca-ES" baseline="0" dirty="0" err="1"/>
              <a:t>you</a:t>
            </a:r>
            <a:r>
              <a:rPr lang="ca-ES" baseline="0" dirty="0"/>
              <a:t> </a:t>
            </a:r>
            <a:r>
              <a:rPr lang="ca-ES" baseline="0" dirty="0" err="1"/>
              <a:t>our</a:t>
            </a:r>
            <a:r>
              <a:rPr lang="ca-ES" baseline="0" dirty="0"/>
              <a:t> staff: Anna </a:t>
            </a:r>
            <a:r>
              <a:rPr lang="ca-ES" baseline="0" dirty="0" err="1"/>
              <a:t>Argudo</a:t>
            </a:r>
            <a:r>
              <a:rPr lang="ca-ES" baseline="0" dirty="0"/>
              <a:t>, Míriam Gutiérrez, </a:t>
            </a:r>
            <a:r>
              <a:rPr lang="ca-ES" baseline="0" dirty="0" err="1"/>
              <a:t>Kayla</a:t>
            </a:r>
            <a:r>
              <a:rPr lang="ca-ES" baseline="0" dirty="0"/>
              <a:t> </a:t>
            </a:r>
            <a:r>
              <a:rPr lang="ca-ES" baseline="0" dirty="0" err="1"/>
              <a:t>MacDuff</a:t>
            </a:r>
            <a:r>
              <a:rPr lang="ca-ES" baseline="0" dirty="0"/>
              <a:t> </a:t>
            </a:r>
            <a:r>
              <a:rPr lang="ca-ES" baseline="0" dirty="0" err="1"/>
              <a:t>and</a:t>
            </a:r>
            <a:r>
              <a:rPr lang="ca-ES" baseline="0" dirty="0"/>
              <a:t> me. Anna </a:t>
            </a:r>
            <a:r>
              <a:rPr lang="ca-ES" baseline="0" dirty="0" err="1"/>
              <a:t>and</a:t>
            </a:r>
            <a:r>
              <a:rPr lang="ca-ES" baseline="0" dirty="0"/>
              <a:t> me </a:t>
            </a:r>
            <a:r>
              <a:rPr lang="ca-ES" baseline="0" dirty="0" err="1"/>
              <a:t>are</a:t>
            </a:r>
            <a:r>
              <a:rPr lang="ca-ES" baseline="0" dirty="0"/>
              <a:t> in </a:t>
            </a:r>
            <a:r>
              <a:rPr lang="ca-ES" baseline="0" dirty="0" err="1"/>
              <a:t>the</a:t>
            </a:r>
            <a:r>
              <a:rPr lang="ca-ES" baseline="0" dirty="0"/>
              <a:t> V504 office </a:t>
            </a:r>
            <a:r>
              <a:rPr lang="ca-ES" baseline="0" dirty="0" err="1"/>
              <a:t>and</a:t>
            </a:r>
            <a:r>
              <a:rPr lang="ca-ES" baseline="0" dirty="0"/>
              <a:t> </a:t>
            </a:r>
            <a:r>
              <a:rPr lang="ca-ES" baseline="0" dirty="0" err="1"/>
              <a:t>Miriam</a:t>
            </a:r>
            <a:r>
              <a:rPr lang="ca-ES" baseline="0" dirty="0"/>
              <a:t> </a:t>
            </a:r>
            <a:r>
              <a:rPr lang="ca-ES" baseline="0" dirty="0" err="1"/>
              <a:t>and</a:t>
            </a:r>
            <a:r>
              <a:rPr lang="ca-ES" baseline="0" dirty="0"/>
              <a:t> </a:t>
            </a:r>
            <a:r>
              <a:rPr lang="ca-ES" baseline="0" dirty="0" err="1"/>
              <a:t>Kayla</a:t>
            </a:r>
            <a:r>
              <a:rPr lang="ca-ES" baseline="0" dirty="0"/>
              <a:t> </a:t>
            </a:r>
            <a:r>
              <a:rPr lang="ca-ES" baseline="0" dirty="0" err="1"/>
              <a:t>at</a:t>
            </a:r>
            <a:r>
              <a:rPr lang="ca-ES" baseline="0" dirty="0"/>
              <a:t> </a:t>
            </a:r>
            <a:r>
              <a:rPr lang="ca-ES" baseline="0" dirty="0" err="1"/>
              <a:t>the</a:t>
            </a:r>
            <a:r>
              <a:rPr lang="ca-ES" baseline="0" dirty="0"/>
              <a:t> V500 office, </a:t>
            </a:r>
            <a:r>
              <a:rPr lang="ca-ES" baseline="0" dirty="0" err="1"/>
              <a:t>next</a:t>
            </a:r>
            <a:r>
              <a:rPr lang="ca-ES" baseline="0" dirty="0"/>
              <a:t> to </a:t>
            </a:r>
            <a:r>
              <a:rPr lang="ca-ES" baseline="0" dirty="0" err="1"/>
              <a:t>the</a:t>
            </a:r>
            <a:r>
              <a:rPr lang="ca-ES" baseline="0" dirty="0"/>
              <a:t> </a:t>
            </a:r>
            <a:r>
              <a:rPr lang="ca-ES" baseline="0" dirty="0" err="1"/>
              <a:t>elevators</a:t>
            </a:r>
            <a:r>
              <a:rPr lang="ca-ES" baseline="0" dirty="0"/>
              <a:t>. At </a:t>
            </a:r>
            <a:r>
              <a:rPr lang="ca-ES" baseline="0" dirty="0" err="1"/>
              <a:t>the</a:t>
            </a:r>
            <a:r>
              <a:rPr lang="ca-ES" baseline="0" dirty="0"/>
              <a:t> </a:t>
            </a:r>
            <a:r>
              <a:rPr lang="ca-ES" baseline="0" dirty="0" err="1"/>
              <a:t>scientific</a:t>
            </a:r>
            <a:r>
              <a:rPr lang="ca-ES" baseline="0" dirty="0"/>
              <a:t> office, </a:t>
            </a:r>
            <a:r>
              <a:rPr lang="ca-ES" baseline="0" dirty="0" err="1"/>
              <a:t>we</a:t>
            </a:r>
            <a:r>
              <a:rPr lang="ca-ES" baseline="0" dirty="0"/>
              <a:t> </a:t>
            </a:r>
            <a:r>
              <a:rPr lang="ca-ES" baseline="0" dirty="0" err="1"/>
              <a:t>are</a:t>
            </a:r>
            <a:r>
              <a:rPr lang="ca-ES" baseline="0" dirty="0"/>
              <a:t> </a:t>
            </a:r>
            <a:r>
              <a:rPr lang="ca-ES" baseline="0" dirty="0" err="1"/>
              <a:t>focused</a:t>
            </a:r>
            <a:r>
              <a:rPr lang="ca-ES" baseline="0" dirty="0"/>
              <a:t> on </a:t>
            </a:r>
            <a:r>
              <a:rPr lang="ca-ES" baseline="0" dirty="0" err="1"/>
              <a:t>communication</a:t>
            </a:r>
            <a:r>
              <a:rPr lang="ca-ES" baseline="0" dirty="0"/>
              <a:t>, </a:t>
            </a:r>
            <a:r>
              <a:rPr lang="ca-ES" baseline="0" dirty="0" err="1"/>
              <a:t>outreach</a:t>
            </a:r>
            <a:r>
              <a:rPr lang="ca-ES" baseline="0" dirty="0"/>
              <a:t> </a:t>
            </a:r>
            <a:r>
              <a:rPr lang="ca-ES" baseline="0" dirty="0" err="1"/>
              <a:t>and</a:t>
            </a:r>
            <a:r>
              <a:rPr lang="ca-ES" baseline="0" dirty="0"/>
              <a:t> reports </a:t>
            </a:r>
            <a:r>
              <a:rPr lang="ca-ES" baseline="0" dirty="0" err="1"/>
              <a:t>mainly</a:t>
            </a:r>
            <a:r>
              <a:rPr lang="ca-ES" baseline="0" dirty="0"/>
              <a:t>. </a:t>
            </a:r>
            <a:r>
              <a:rPr lang="ca-ES" baseline="0" dirty="0" err="1"/>
              <a:t>However</a:t>
            </a:r>
            <a:r>
              <a:rPr lang="ca-ES" baseline="0" dirty="0"/>
              <a:t>, </a:t>
            </a:r>
            <a:r>
              <a:rPr lang="ca-ES" baseline="0" dirty="0" err="1"/>
              <a:t>at</a:t>
            </a:r>
            <a:r>
              <a:rPr lang="ca-ES" baseline="0" dirty="0"/>
              <a:t> </a:t>
            </a:r>
            <a:r>
              <a:rPr lang="ca-ES" baseline="0" dirty="0" err="1"/>
              <a:t>the</a:t>
            </a:r>
            <a:r>
              <a:rPr lang="ca-ES" baseline="0" dirty="0"/>
              <a:t> </a:t>
            </a:r>
            <a:r>
              <a:rPr lang="ca-ES" baseline="0" dirty="0" err="1"/>
              <a:t>administrative</a:t>
            </a:r>
            <a:r>
              <a:rPr lang="ca-ES" baseline="0" dirty="0"/>
              <a:t> office </a:t>
            </a:r>
            <a:r>
              <a:rPr lang="ca-ES" baseline="0" dirty="0" err="1"/>
              <a:t>they</a:t>
            </a:r>
            <a:r>
              <a:rPr lang="ca-ES" baseline="0" dirty="0"/>
              <a:t> </a:t>
            </a:r>
            <a:r>
              <a:rPr lang="ca-ES" baseline="0" dirty="0" err="1"/>
              <a:t>welcome</a:t>
            </a:r>
            <a:r>
              <a:rPr lang="ca-ES" baseline="0" dirty="0"/>
              <a:t> </a:t>
            </a:r>
            <a:r>
              <a:rPr lang="ca-ES" baseline="0" dirty="0" err="1"/>
              <a:t>our</a:t>
            </a:r>
            <a:r>
              <a:rPr lang="ca-ES" baseline="0" dirty="0"/>
              <a:t> </a:t>
            </a:r>
            <a:r>
              <a:rPr lang="ca-ES" baseline="0" dirty="0" err="1"/>
              <a:t>new</a:t>
            </a:r>
            <a:r>
              <a:rPr lang="ca-ES" baseline="0" dirty="0"/>
              <a:t> membres </a:t>
            </a:r>
            <a:r>
              <a:rPr lang="ca-ES" baseline="0" dirty="0" err="1"/>
              <a:t>and</a:t>
            </a:r>
            <a:r>
              <a:rPr lang="ca-ES" baseline="0" dirty="0"/>
              <a:t> </a:t>
            </a:r>
            <a:endParaRPr lang="ca-ES" dirty="0"/>
          </a:p>
        </p:txBody>
      </p:sp>
      <p:sp>
        <p:nvSpPr>
          <p:cNvPr id="4" name="Contenidor de número de diapositiva 3"/>
          <p:cNvSpPr>
            <a:spLocks noGrp="1"/>
          </p:cNvSpPr>
          <p:nvPr>
            <p:ph type="sldNum" sz="quarter" idx="10"/>
          </p:nvPr>
        </p:nvSpPr>
        <p:spPr/>
        <p:txBody>
          <a:bodyPr/>
          <a:lstStyle/>
          <a:p>
            <a:fld id="{D8B164F4-172C-44B3-BB9F-760990658527}" type="slidenum">
              <a:rPr lang="es-ES" smtClean="0"/>
              <a:t>2</a:t>
            </a:fld>
            <a:endParaRPr lang="es-ES"/>
          </a:p>
        </p:txBody>
      </p:sp>
    </p:spTree>
    <p:extLst>
      <p:ext uri="{BB962C8B-B14F-4D97-AF65-F5344CB8AC3E}">
        <p14:creationId xmlns:p14="http://schemas.microsoft.com/office/powerpoint/2010/main" val="3881582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dirty="0" err="1"/>
              <a:t>One</a:t>
            </a:r>
            <a:r>
              <a:rPr lang="ca-ES" baseline="0" dirty="0"/>
              <a:t> of </a:t>
            </a:r>
            <a:r>
              <a:rPr lang="ca-ES" baseline="0" dirty="0" err="1"/>
              <a:t>the</a:t>
            </a:r>
            <a:r>
              <a:rPr lang="ca-ES" baseline="0" dirty="0"/>
              <a:t> </a:t>
            </a:r>
            <a:r>
              <a:rPr lang="ca-ES" baseline="0" dirty="0" err="1"/>
              <a:t>main</a:t>
            </a:r>
            <a:r>
              <a:rPr lang="ca-ES" baseline="0" dirty="0"/>
              <a:t> </a:t>
            </a:r>
            <a:r>
              <a:rPr lang="ca-ES" baseline="0" dirty="0" err="1"/>
              <a:t>events</a:t>
            </a:r>
            <a:r>
              <a:rPr lang="ca-ES" baseline="0" dirty="0"/>
              <a:t> </a:t>
            </a:r>
            <a:r>
              <a:rPr lang="ca-ES" baseline="0" dirty="0" err="1"/>
              <a:t>last</a:t>
            </a:r>
            <a:r>
              <a:rPr lang="ca-ES" baseline="0" dirty="0"/>
              <a:t> </a:t>
            </a:r>
            <a:r>
              <a:rPr lang="ca-ES" baseline="0" dirty="0" err="1"/>
              <a:t>year</a:t>
            </a:r>
            <a:r>
              <a:rPr lang="ca-ES" baseline="0" dirty="0"/>
              <a:t> </a:t>
            </a:r>
            <a:r>
              <a:rPr lang="ca-ES" baseline="0" dirty="0" err="1"/>
              <a:t>was</a:t>
            </a:r>
            <a:r>
              <a:rPr lang="ca-ES" baseline="0" dirty="0"/>
              <a:t> </a:t>
            </a:r>
            <a:r>
              <a:rPr lang="ca-ES" baseline="0" dirty="0" err="1"/>
              <a:t>the</a:t>
            </a:r>
            <a:r>
              <a:rPr lang="ca-ES" baseline="0" dirty="0"/>
              <a:t> Update of </a:t>
            </a:r>
            <a:r>
              <a:rPr lang="ca-ES" baseline="0" dirty="0" err="1"/>
              <a:t>our</a:t>
            </a:r>
            <a:r>
              <a:rPr lang="ca-ES" baseline="0" dirty="0"/>
              <a:t> </a:t>
            </a:r>
            <a:r>
              <a:rPr lang="ca-ES" baseline="0" dirty="0" err="1"/>
              <a:t>webpage</a:t>
            </a:r>
            <a:r>
              <a:rPr lang="ca-ES" baseline="0" dirty="0"/>
              <a:t> </a:t>
            </a:r>
            <a:r>
              <a:rPr lang="ca-ES" baseline="0" dirty="0" err="1"/>
              <a:t>and</a:t>
            </a:r>
            <a:r>
              <a:rPr lang="ca-ES" baseline="0" dirty="0"/>
              <a:t> intranet. I </a:t>
            </a:r>
            <a:r>
              <a:rPr lang="ca-ES" baseline="0" dirty="0" err="1"/>
              <a:t>suppose</a:t>
            </a:r>
            <a:r>
              <a:rPr lang="ca-ES" baseline="0" dirty="0"/>
              <a:t> all of </a:t>
            </a:r>
            <a:r>
              <a:rPr lang="ca-ES" baseline="0" dirty="0" err="1"/>
              <a:t>you</a:t>
            </a:r>
            <a:r>
              <a:rPr lang="ca-ES" baseline="0" dirty="0"/>
              <a:t> </a:t>
            </a:r>
            <a:r>
              <a:rPr lang="ca-ES" baseline="0" dirty="0" err="1"/>
              <a:t>have</a:t>
            </a:r>
            <a:r>
              <a:rPr lang="ca-ES" baseline="0" dirty="0"/>
              <a:t> </a:t>
            </a:r>
            <a:r>
              <a:rPr lang="ca-ES" baseline="0" dirty="0" err="1"/>
              <a:t>navigated</a:t>
            </a:r>
            <a:r>
              <a:rPr lang="ca-ES" baseline="0" dirty="0"/>
              <a:t> on it. </a:t>
            </a:r>
            <a:r>
              <a:rPr lang="ca-ES" baseline="0" dirty="0" err="1"/>
              <a:t>Our</a:t>
            </a:r>
            <a:r>
              <a:rPr lang="ca-ES" baseline="0" dirty="0"/>
              <a:t> </a:t>
            </a:r>
            <a:r>
              <a:rPr lang="ca-ES" baseline="0" dirty="0" err="1"/>
              <a:t>main</a:t>
            </a:r>
            <a:r>
              <a:rPr lang="ca-ES" baseline="0" dirty="0"/>
              <a:t> </a:t>
            </a:r>
            <a:r>
              <a:rPr lang="ca-ES" baseline="0" dirty="0" err="1"/>
              <a:t>aim</a:t>
            </a:r>
            <a:r>
              <a:rPr lang="ca-ES" baseline="0" dirty="0"/>
              <a:t> </a:t>
            </a:r>
            <a:r>
              <a:rPr lang="ca-ES" baseline="0" dirty="0" err="1"/>
              <a:t>was</a:t>
            </a:r>
            <a:r>
              <a:rPr lang="ca-ES" baseline="0" dirty="0"/>
              <a:t> to present a </a:t>
            </a:r>
            <a:r>
              <a:rPr lang="ca-ES" baseline="0" dirty="0" err="1"/>
              <a:t>cleaner</a:t>
            </a:r>
            <a:r>
              <a:rPr lang="ca-ES" baseline="0" dirty="0"/>
              <a:t> </a:t>
            </a:r>
            <a:r>
              <a:rPr lang="ca-ES" baseline="0" dirty="0" err="1"/>
              <a:t>and</a:t>
            </a:r>
            <a:r>
              <a:rPr lang="ca-ES" baseline="0" dirty="0"/>
              <a:t> </a:t>
            </a:r>
            <a:r>
              <a:rPr lang="ca-ES" baseline="0" dirty="0" err="1"/>
              <a:t>more</a:t>
            </a:r>
            <a:r>
              <a:rPr lang="ca-ES" baseline="0" dirty="0"/>
              <a:t> modern </a:t>
            </a:r>
            <a:r>
              <a:rPr lang="ca-ES" baseline="0" dirty="0" err="1"/>
              <a:t>design</a:t>
            </a:r>
            <a:r>
              <a:rPr lang="ca-ES" baseline="0" dirty="0"/>
              <a:t>. On </a:t>
            </a:r>
            <a:r>
              <a:rPr lang="ca-ES" baseline="0" dirty="0" err="1"/>
              <a:t>the</a:t>
            </a:r>
            <a:r>
              <a:rPr lang="ca-ES" baseline="0" dirty="0"/>
              <a:t> </a:t>
            </a:r>
            <a:r>
              <a:rPr lang="ca-ES" baseline="0" dirty="0" err="1"/>
              <a:t>website</a:t>
            </a:r>
            <a:r>
              <a:rPr lang="ca-ES" baseline="0" dirty="0"/>
              <a:t>, all </a:t>
            </a:r>
            <a:r>
              <a:rPr lang="ca-ES" baseline="0" dirty="0" err="1"/>
              <a:t>the</a:t>
            </a:r>
            <a:r>
              <a:rPr lang="ca-ES" baseline="0" dirty="0"/>
              <a:t> content </a:t>
            </a:r>
            <a:r>
              <a:rPr lang="ca-ES" baseline="0" dirty="0" err="1"/>
              <a:t>was</a:t>
            </a:r>
            <a:r>
              <a:rPr lang="ca-ES" baseline="0" dirty="0"/>
              <a:t> </a:t>
            </a:r>
            <a:r>
              <a:rPr lang="ca-ES" baseline="0" dirty="0" err="1"/>
              <a:t>updated</a:t>
            </a:r>
            <a:r>
              <a:rPr lang="ca-ES" baseline="0" dirty="0"/>
              <a:t> </a:t>
            </a:r>
            <a:r>
              <a:rPr lang="ca-ES" baseline="0" dirty="0" err="1"/>
              <a:t>last</a:t>
            </a:r>
            <a:r>
              <a:rPr lang="ca-ES" baseline="0" dirty="0"/>
              <a:t> </a:t>
            </a:r>
            <a:r>
              <a:rPr lang="ca-ES" baseline="0" dirty="0" err="1"/>
              <a:t>year</a:t>
            </a:r>
            <a:r>
              <a:rPr lang="ca-ES" baseline="0" dirty="0"/>
              <a:t>. </a:t>
            </a:r>
            <a:r>
              <a:rPr lang="ca-ES" baseline="0" dirty="0" err="1"/>
              <a:t>However</a:t>
            </a:r>
            <a:r>
              <a:rPr lang="ca-ES" baseline="0" dirty="0"/>
              <a:t>, </a:t>
            </a:r>
            <a:r>
              <a:rPr lang="ca-ES" baseline="0" dirty="0" err="1"/>
              <a:t>there</a:t>
            </a:r>
            <a:r>
              <a:rPr lang="ca-ES" baseline="0" dirty="0"/>
              <a:t> </a:t>
            </a:r>
            <a:r>
              <a:rPr lang="ca-ES" baseline="0" dirty="0" err="1"/>
              <a:t>are</a:t>
            </a:r>
            <a:r>
              <a:rPr lang="ca-ES" baseline="0" dirty="0"/>
              <a:t> </a:t>
            </a:r>
            <a:r>
              <a:rPr lang="ca-ES" baseline="0" dirty="0" err="1"/>
              <a:t>some</a:t>
            </a:r>
            <a:r>
              <a:rPr lang="ca-ES" baseline="0" dirty="0"/>
              <a:t> </a:t>
            </a:r>
            <a:r>
              <a:rPr lang="ca-ES" baseline="0" dirty="0" err="1"/>
              <a:t>details</a:t>
            </a:r>
            <a:r>
              <a:rPr lang="ca-ES" baseline="0" dirty="0"/>
              <a:t> to </a:t>
            </a:r>
            <a:r>
              <a:rPr lang="ca-ES" baseline="0" dirty="0" err="1"/>
              <a:t>work</a:t>
            </a:r>
            <a:r>
              <a:rPr lang="ca-ES" baseline="0" dirty="0"/>
              <a:t> on. </a:t>
            </a:r>
            <a:r>
              <a:rPr lang="ca-ES" baseline="0" dirty="0" err="1"/>
              <a:t>But</a:t>
            </a:r>
            <a:r>
              <a:rPr lang="ca-ES" baseline="0" dirty="0"/>
              <a:t> in general, I </a:t>
            </a:r>
            <a:r>
              <a:rPr lang="ca-ES" baseline="0" dirty="0" err="1"/>
              <a:t>really</a:t>
            </a:r>
            <a:r>
              <a:rPr lang="ca-ES" baseline="0" dirty="0"/>
              <a:t> </a:t>
            </a:r>
            <a:r>
              <a:rPr lang="ca-ES" baseline="0" dirty="0" err="1"/>
              <a:t>hope</a:t>
            </a:r>
            <a:r>
              <a:rPr lang="ca-ES" baseline="0" dirty="0"/>
              <a:t> </a:t>
            </a:r>
            <a:r>
              <a:rPr lang="ca-ES" baseline="0" dirty="0" err="1"/>
              <a:t>that</a:t>
            </a:r>
            <a:r>
              <a:rPr lang="ca-ES" baseline="0" dirty="0"/>
              <a:t> </a:t>
            </a:r>
            <a:r>
              <a:rPr lang="ca-ES" baseline="0" dirty="0" err="1"/>
              <a:t>you</a:t>
            </a:r>
            <a:r>
              <a:rPr lang="ca-ES" baseline="0" dirty="0"/>
              <a:t> </a:t>
            </a:r>
            <a:r>
              <a:rPr lang="ca-ES" baseline="0" dirty="0" err="1"/>
              <a:t>like</a:t>
            </a:r>
            <a:r>
              <a:rPr lang="ca-ES" baseline="0" dirty="0"/>
              <a:t> </a:t>
            </a:r>
            <a:r>
              <a:rPr lang="ca-ES" baseline="0" dirty="0" err="1"/>
              <a:t>it</a:t>
            </a:r>
            <a:r>
              <a:rPr lang="ca-ES" baseline="0" dirty="0"/>
              <a:t> </a:t>
            </a:r>
            <a:r>
              <a:rPr lang="ca-ES" baseline="0" dirty="0" err="1"/>
              <a:t>and</a:t>
            </a:r>
            <a:r>
              <a:rPr lang="ca-ES" baseline="0" dirty="0"/>
              <a:t> </a:t>
            </a:r>
            <a:r>
              <a:rPr lang="ca-ES" baseline="0" dirty="0" err="1"/>
              <a:t>find</a:t>
            </a:r>
            <a:r>
              <a:rPr lang="ca-ES" baseline="0" dirty="0"/>
              <a:t> </a:t>
            </a:r>
            <a:r>
              <a:rPr lang="ca-ES" baseline="0" dirty="0" err="1"/>
              <a:t>it</a:t>
            </a:r>
            <a:r>
              <a:rPr lang="ca-ES" baseline="0" dirty="0"/>
              <a:t> </a:t>
            </a:r>
            <a:r>
              <a:rPr lang="ca-ES" baseline="0" dirty="0" err="1"/>
              <a:t>useful</a:t>
            </a:r>
            <a:r>
              <a:rPr lang="ca-ES" baseline="0" dirty="0"/>
              <a:t>!</a:t>
            </a:r>
          </a:p>
          <a:p>
            <a:endParaRPr lang="ca-ES" baseline="0" dirty="0"/>
          </a:p>
          <a:p>
            <a:r>
              <a:rPr lang="ca-ES" baseline="0" dirty="0" err="1"/>
              <a:t>This</a:t>
            </a:r>
            <a:r>
              <a:rPr lang="ca-ES" baseline="0" dirty="0"/>
              <a:t> </a:t>
            </a:r>
            <a:r>
              <a:rPr lang="ca-ES" baseline="0" dirty="0" err="1"/>
              <a:t>are</a:t>
            </a:r>
            <a:r>
              <a:rPr lang="ca-ES" baseline="0" dirty="0"/>
              <a:t> just </a:t>
            </a:r>
            <a:r>
              <a:rPr lang="ca-ES" baseline="0" dirty="0" err="1"/>
              <a:t>some</a:t>
            </a:r>
            <a:r>
              <a:rPr lang="ca-ES" baseline="0" dirty="0"/>
              <a:t> </a:t>
            </a:r>
            <a:r>
              <a:rPr lang="ca-ES" baseline="0" dirty="0" err="1"/>
              <a:t>examples</a:t>
            </a:r>
            <a:r>
              <a:rPr lang="ca-ES" baseline="0" dirty="0"/>
              <a:t> of content on </a:t>
            </a:r>
            <a:r>
              <a:rPr lang="ca-ES" baseline="0" dirty="0" err="1"/>
              <a:t>our</a:t>
            </a:r>
            <a:r>
              <a:rPr lang="ca-ES" baseline="0" dirty="0"/>
              <a:t> </a:t>
            </a:r>
            <a:r>
              <a:rPr lang="ca-ES" baseline="0" dirty="0" err="1"/>
              <a:t>website</a:t>
            </a:r>
            <a:r>
              <a:rPr lang="ca-ES" baseline="0" dirty="0"/>
              <a:t>. I </a:t>
            </a:r>
            <a:r>
              <a:rPr lang="ca-ES" baseline="0" dirty="0" err="1"/>
              <a:t>would</a:t>
            </a:r>
            <a:r>
              <a:rPr lang="ca-ES" baseline="0" dirty="0"/>
              <a:t> </a:t>
            </a:r>
            <a:r>
              <a:rPr lang="ca-ES" baseline="0" dirty="0" err="1"/>
              <a:t>like</a:t>
            </a:r>
            <a:r>
              <a:rPr lang="ca-ES" baseline="0" dirty="0"/>
              <a:t> to </a:t>
            </a:r>
            <a:r>
              <a:rPr lang="ca-ES" baseline="0" dirty="0" err="1"/>
              <a:t>stress</a:t>
            </a:r>
            <a:r>
              <a:rPr lang="ca-ES" baseline="0" dirty="0"/>
              <a:t> </a:t>
            </a:r>
            <a:r>
              <a:rPr lang="ca-ES" baseline="0" dirty="0" err="1"/>
              <a:t>that</a:t>
            </a:r>
            <a:r>
              <a:rPr lang="ca-ES" baseline="0" dirty="0"/>
              <a:t> </a:t>
            </a:r>
            <a:r>
              <a:rPr lang="ca-ES" baseline="0" dirty="0" err="1"/>
              <a:t>the</a:t>
            </a:r>
            <a:r>
              <a:rPr lang="ca-ES" baseline="0" dirty="0"/>
              <a:t> </a:t>
            </a:r>
            <a:r>
              <a:rPr lang="ca-ES" baseline="0" dirty="0" err="1"/>
              <a:t>website</a:t>
            </a:r>
            <a:r>
              <a:rPr lang="ca-ES" baseline="0" dirty="0"/>
              <a:t> is </a:t>
            </a:r>
            <a:r>
              <a:rPr lang="ca-ES" baseline="0" dirty="0" err="1"/>
              <a:t>always</a:t>
            </a:r>
            <a:r>
              <a:rPr lang="ca-ES" baseline="0" dirty="0"/>
              <a:t> in </a:t>
            </a:r>
            <a:r>
              <a:rPr lang="ca-ES" baseline="0" dirty="0" err="1"/>
              <a:t>maintanance</a:t>
            </a:r>
            <a:r>
              <a:rPr lang="ca-ES" baseline="0" dirty="0"/>
              <a:t> </a:t>
            </a:r>
            <a:r>
              <a:rPr lang="ca-ES" baseline="0" dirty="0" err="1"/>
              <a:t>and</a:t>
            </a:r>
            <a:r>
              <a:rPr lang="ca-ES" baseline="0" dirty="0"/>
              <a:t> </a:t>
            </a:r>
            <a:r>
              <a:rPr lang="ca-ES" baseline="0" dirty="0" err="1"/>
              <a:t>being</a:t>
            </a:r>
            <a:r>
              <a:rPr lang="ca-ES" baseline="0" dirty="0"/>
              <a:t> </a:t>
            </a:r>
            <a:r>
              <a:rPr lang="ca-ES" baseline="0" dirty="0" err="1"/>
              <a:t>updated</a:t>
            </a:r>
            <a:r>
              <a:rPr lang="ca-ES" baseline="0" dirty="0"/>
              <a:t>, so, </a:t>
            </a:r>
            <a:r>
              <a:rPr lang="ca-ES" baseline="0" dirty="0" err="1"/>
              <a:t>if</a:t>
            </a:r>
            <a:r>
              <a:rPr lang="ca-ES" baseline="0" dirty="0"/>
              <a:t> </a:t>
            </a:r>
            <a:r>
              <a:rPr lang="ca-ES" baseline="0" dirty="0" err="1"/>
              <a:t>you</a:t>
            </a:r>
            <a:r>
              <a:rPr lang="ca-ES" baseline="0" dirty="0"/>
              <a:t> </a:t>
            </a:r>
            <a:r>
              <a:rPr lang="ca-ES" baseline="0" dirty="0" err="1"/>
              <a:t>think</a:t>
            </a:r>
            <a:r>
              <a:rPr lang="ca-ES" baseline="0" dirty="0"/>
              <a:t> </a:t>
            </a:r>
            <a:r>
              <a:rPr lang="ca-ES" baseline="0" dirty="0" err="1"/>
              <a:t>there’s</a:t>
            </a:r>
            <a:r>
              <a:rPr lang="ca-ES" baseline="0" dirty="0"/>
              <a:t> </a:t>
            </a:r>
            <a:r>
              <a:rPr lang="ca-ES" baseline="0" dirty="0" err="1"/>
              <a:t>something</a:t>
            </a:r>
            <a:r>
              <a:rPr lang="ca-ES" baseline="0" dirty="0"/>
              <a:t> </a:t>
            </a:r>
            <a:r>
              <a:rPr lang="ca-ES" baseline="0" dirty="0" err="1"/>
              <a:t>missing</a:t>
            </a:r>
            <a:r>
              <a:rPr lang="ca-ES" baseline="0" dirty="0"/>
              <a:t> or </a:t>
            </a:r>
            <a:r>
              <a:rPr lang="ca-ES" baseline="0" dirty="0" err="1"/>
              <a:t>you</a:t>
            </a:r>
            <a:r>
              <a:rPr lang="ca-ES" baseline="0" dirty="0"/>
              <a:t> </a:t>
            </a:r>
            <a:r>
              <a:rPr lang="ca-ES" baseline="0" dirty="0" err="1"/>
              <a:t>would</a:t>
            </a:r>
            <a:r>
              <a:rPr lang="ca-ES" baseline="0" dirty="0"/>
              <a:t> </a:t>
            </a:r>
            <a:r>
              <a:rPr lang="ca-ES" baseline="0" dirty="0" err="1"/>
              <a:t>like</a:t>
            </a:r>
            <a:r>
              <a:rPr lang="ca-ES" baseline="0" dirty="0"/>
              <a:t> to </a:t>
            </a:r>
            <a:r>
              <a:rPr lang="ca-ES" baseline="0" dirty="0" err="1"/>
              <a:t>add</a:t>
            </a:r>
            <a:r>
              <a:rPr lang="ca-ES" baseline="0" dirty="0"/>
              <a:t> a </a:t>
            </a:r>
            <a:r>
              <a:rPr lang="ca-ES" baseline="0" dirty="0" err="1"/>
              <a:t>page</a:t>
            </a:r>
            <a:r>
              <a:rPr lang="ca-ES" baseline="0" dirty="0"/>
              <a:t>, suggestions </a:t>
            </a:r>
            <a:r>
              <a:rPr lang="ca-ES" baseline="0" dirty="0" err="1"/>
              <a:t>are</a:t>
            </a:r>
            <a:r>
              <a:rPr lang="ca-ES" baseline="0" dirty="0"/>
              <a:t> </a:t>
            </a:r>
            <a:r>
              <a:rPr lang="ca-ES" baseline="0" dirty="0" err="1"/>
              <a:t>always</a:t>
            </a:r>
            <a:r>
              <a:rPr lang="ca-ES" baseline="0" dirty="0"/>
              <a:t> </a:t>
            </a:r>
            <a:r>
              <a:rPr lang="ca-ES" baseline="0" dirty="0" err="1"/>
              <a:t>welcome</a:t>
            </a:r>
            <a:r>
              <a:rPr lang="ca-ES" baseline="0" dirty="0"/>
              <a:t>.</a:t>
            </a:r>
            <a:endParaRPr lang="ca-ES" dirty="0"/>
          </a:p>
        </p:txBody>
      </p:sp>
      <p:sp>
        <p:nvSpPr>
          <p:cNvPr id="4" name="Contenidor de número de diapositiva 3"/>
          <p:cNvSpPr>
            <a:spLocks noGrp="1"/>
          </p:cNvSpPr>
          <p:nvPr>
            <p:ph type="sldNum" sz="quarter" idx="10"/>
          </p:nvPr>
        </p:nvSpPr>
        <p:spPr/>
        <p:txBody>
          <a:bodyPr/>
          <a:lstStyle/>
          <a:p>
            <a:fld id="{D8B164F4-172C-44B3-BB9F-760990658527}" type="slidenum">
              <a:rPr lang="es-ES" smtClean="0"/>
              <a:t>4</a:t>
            </a:fld>
            <a:endParaRPr lang="es-ES"/>
          </a:p>
        </p:txBody>
      </p:sp>
    </p:spTree>
    <p:extLst>
      <p:ext uri="{BB962C8B-B14F-4D97-AF65-F5344CB8AC3E}">
        <p14:creationId xmlns:p14="http://schemas.microsoft.com/office/powerpoint/2010/main" val="967181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noProof="0" dirty="0"/>
              <a:t>Moreover,</a:t>
            </a:r>
            <a:r>
              <a:rPr lang="en-US" baseline="0" noProof="0" dirty="0"/>
              <a:t> we also launched the intranet. I am happy that we managed to gather all this information in one place. I hope you consult it frequently looking for information related to the ICCUB or the UB. And, if you miss information, let us know, so we can add it for anyone who might need the information as well.</a:t>
            </a:r>
          </a:p>
          <a:p>
            <a:endParaRPr lang="en-US" baseline="0" noProof="0" dirty="0"/>
          </a:p>
          <a:p>
            <a:r>
              <a:rPr lang="en-US" baseline="0" noProof="0" dirty="0"/>
              <a:t>This site is even more flexible than the ICCUB webpage. You can see that it covers a very broad range of topics. I would like to stress two tabs:</a:t>
            </a:r>
          </a:p>
          <a:p>
            <a:pPr marL="171450" indent="-171450">
              <a:buFontTx/>
              <a:buChar char="-"/>
            </a:pPr>
            <a:r>
              <a:rPr lang="en-US" baseline="0" noProof="0" dirty="0"/>
              <a:t>How to sign a contract? And Welcome to the ICCUB. We , all, are aware of how difficult it is to be hired in Spain, where you need to get a NIE or a visa, etc. So, I would like to stress the importance of getting the predoctoral or postdoctoral researchers in contact with the secretariat. So, we can send them information and help them through the </a:t>
            </a:r>
            <a:r>
              <a:rPr lang="en-US" baseline="0" noProof="0" dirty="0" err="1"/>
              <a:t>beuorocratic</a:t>
            </a:r>
            <a:r>
              <a:rPr lang="en-US" baseline="0" noProof="0" dirty="0"/>
              <a:t> procedures.</a:t>
            </a:r>
          </a:p>
          <a:p>
            <a:pPr marL="171450" indent="-171450">
              <a:buFontTx/>
              <a:buChar char="-"/>
            </a:pPr>
            <a:r>
              <a:rPr lang="en-US" baseline="0" noProof="0" dirty="0"/>
              <a:t>Doctorate School. There is the basic information on how to get the admission and access to the Doctorate program. Moreover, recently has been added a document on how to deposit a thesis thanks to Ali and XXX. I would like to address the students and ask them to send us any difficulty they might have encountered with their thesis. So, we can collect all the information and make it available for other students at the ICCUB, like a FAQ. </a:t>
            </a:r>
          </a:p>
          <a:p>
            <a:pPr marL="171450" indent="-171450">
              <a:buFontTx/>
              <a:buChar char="-"/>
            </a:pPr>
            <a:r>
              <a:rPr lang="en-US" baseline="0" noProof="0" dirty="0"/>
              <a:t>Hiring process. You will find who to hire a postdoc or student according with the UB procedures. Anyhow, you can always contact the secretariat to give your offers as much publicity as possible and support you throughout the process.</a:t>
            </a:r>
            <a:endParaRPr lang="en-US" noProof="0" dirty="0"/>
          </a:p>
        </p:txBody>
      </p:sp>
      <p:sp>
        <p:nvSpPr>
          <p:cNvPr id="4" name="Contenidor de número de diapositiva 3"/>
          <p:cNvSpPr>
            <a:spLocks noGrp="1"/>
          </p:cNvSpPr>
          <p:nvPr>
            <p:ph type="sldNum" sz="quarter" idx="10"/>
          </p:nvPr>
        </p:nvSpPr>
        <p:spPr/>
        <p:txBody>
          <a:bodyPr/>
          <a:lstStyle/>
          <a:p>
            <a:fld id="{D8B164F4-172C-44B3-BB9F-760990658527}" type="slidenum">
              <a:rPr lang="es-ES" smtClean="0"/>
              <a:t>5</a:t>
            </a:fld>
            <a:endParaRPr lang="es-ES"/>
          </a:p>
        </p:txBody>
      </p:sp>
    </p:spTree>
    <p:extLst>
      <p:ext uri="{BB962C8B-B14F-4D97-AF65-F5344CB8AC3E}">
        <p14:creationId xmlns:p14="http://schemas.microsoft.com/office/powerpoint/2010/main" val="851177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dirty="0"/>
              <a:t>As </a:t>
            </a:r>
            <a:r>
              <a:rPr lang="ca-ES" dirty="0" err="1"/>
              <a:t>you</a:t>
            </a:r>
            <a:r>
              <a:rPr lang="ca-ES" dirty="0"/>
              <a:t> </a:t>
            </a:r>
            <a:r>
              <a:rPr lang="ca-ES" dirty="0" err="1"/>
              <a:t>probably</a:t>
            </a:r>
            <a:r>
              <a:rPr lang="ca-ES" dirty="0"/>
              <a:t> </a:t>
            </a:r>
            <a:r>
              <a:rPr lang="ca-ES" dirty="0" err="1"/>
              <a:t>know</a:t>
            </a:r>
            <a:r>
              <a:rPr lang="ca-ES" dirty="0"/>
              <a:t>, </a:t>
            </a:r>
            <a:r>
              <a:rPr lang="ca-ES" dirty="0" err="1"/>
              <a:t>the</a:t>
            </a:r>
            <a:r>
              <a:rPr lang="ca-ES" dirty="0"/>
              <a:t> Maria de </a:t>
            </a:r>
            <a:r>
              <a:rPr lang="ca-ES" dirty="0" err="1"/>
              <a:t>Maeztu</a:t>
            </a:r>
            <a:r>
              <a:rPr lang="ca-ES" dirty="0"/>
              <a:t> </a:t>
            </a:r>
            <a:r>
              <a:rPr lang="ca-ES" dirty="0" err="1"/>
              <a:t>project</a:t>
            </a:r>
            <a:r>
              <a:rPr lang="ca-ES" dirty="0"/>
              <a:t> has </a:t>
            </a:r>
            <a:r>
              <a:rPr lang="ca-ES" dirty="0" err="1"/>
              <a:t>two</a:t>
            </a:r>
            <a:r>
              <a:rPr lang="ca-ES" dirty="0"/>
              <a:t> calls per </a:t>
            </a:r>
            <a:r>
              <a:rPr lang="ca-ES" dirty="0" err="1"/>
              <a:t>year</a:t>
            </a:r>
            <a:r>
              <a:rPr lang="ca-ES" dirty="0"/>
              <a:t> to </a:t>
            </a:r>
            <a:r>
              <a:rPr lang="ca-ES" dirty="0" err="1"/>
              <a:t>grant</a:t>
            </a:r>
            <a:r>
              <a:rPr lang="ca-ES" dirty="0"/>
              <a:t> </a:t>
            </a:r>
            <a:r>
              <a:rPr lang="ca-ES" dirty="0" err="1"/>
              <a:t>funding</a:t>
            </a:r>
            <a:r>
              <a:rPr lang="ca-ES" dirty="0"/>
              <a:t> on </a:t>
            </a:r>
            <a:r>
              <a:rPr lang="ca-ES" dirty="0" err="1"/>
              <a:t>the</a:t>
            </a:r>
            <a:r>
              <a:rPr lang="ca-ES" dirty="0"/>
              <a:t> Organization of </a:t>
            </a:r>
            <a:r>
              <a:rPr lang="ca-ES" dirty="0" err="1"/>
              <a:t>conferences</a:t>
            </a:r>
            <a:r>
              <a:rPr lang="ca-ES" dirty="0"/>
              <a:t>, </a:t>
            </a:r>
            <a:r>
              <a:rPr lang="ca-ES" dirty="0" err="1"/>
              <a:t>meetings</a:t>
            </a:r>
            <a:r>
              <a:rPr lang="ca-ES" dirty="0"/>
              <a:t>, etc. </a:t>
            </a:r>
            <a:r>
              <a:rPr lang="ca-ES" dirty="0" err="1"/>
              <a:t>and</a:t>
            </a:r>
            <a:r>
              <a:rPr lang="ca-ES" dirty="0"/>
              <a:t> </a:t>
            </a:r>
            <a:r>
              <a:rPr lang="ca-ES" dirty="0" err="1"/>
              <a:t>visitors</a:t>
            </a:r>
            <a:r>
              <a:rPr lang="ca-ES" dirty="0"/>
              <a:t>. In </a:t>
            </a:r>
            <a:r>
              <a:rPr lang="ca-ES" dirty="0" err="1"/>
              <a:t>this</a:t>
            </a:r>
            <a:r>
              <a:rPr lang="ca-ES" dirty="0"/>
              <a:t> </a:t>
            </a:r>
            <a:r>
              <a:rPr lang="ca-ES" dirty="0" err="1"/>
              <a:t>page</a:t>
            </a:r>
            <a:r>
              <a:rPr lang="ca-ES" dirty="0"/>
              <a:t>, </a:t>
            </a:r>
            <a:r>
              <a:rPr lang="ca-ES" dirty="0" err="1"/>
              <a:t>you</a:t>
            </a:r>
            <a:r>
              <a:rPr lang="ca-ES" dirty="0"/>
              <a:t> </a:t>
            </a:r>
            <a:r>
              <a:rPr lang="ca-ES" dirty="0" err="1"/>
              <a:t>will</a:t>
            </a:r>
            <a:r>
              <a:rPr lang="ca-ES" dirty="0"/>
              <a:t> </a:t>
            </a:r>
            <a:r>
              <a:rPr lang="ca-ES" dirty="0" err="1"/>
              <a:t>find</a:t>
            </a:r>
            <a:r>
              <a:rPr lang="ca-ES" dirty="0"/>
              <a:t> all </a:t>
            </a:r>
            <a:r>
              <a:rPr lang="ca-ES" dirty="0" err="1"/>
              <a:t>the</a:t>
            </a:r>
            <a:r>
              <a:rPr lang="ca-ES" dirty="0"/>
              <a:t> </a:t>
            </a:r>
            <a:r>
              <a:rPr lang="ca-ES" dirty="0" err="1"/>
              <a:t>information</a:t>
            </a:r>
            <a:r>
              <a:rPr lang="ca-ES" dirty="0"/>
              <a:t> </a:t>
            </a:r>
            <a:r>
              <a:rPr lang="ca-ES" dirty="0" err="1"/>
              <a:t>related</a:t>
            </a:r>
            <a:r>
              <a:rPr lang="ca-ES" dirty="0"/>
              <a:t> to </a:t>
            </a:r>
            <a:r>
              <a:rPr lang="ca-ES" dirty="0" err="1"/>
              <a:t>this</a:t>
            </a:r>
            <a:r>
              <a:rPr lang="ca-ES" dirty="0"/>
              <a:t> calls: </a:t>
            </a:r>
            <a:r>
              <a:rPr lang="ca-ES" dirty="0" err="1"/>
              <a:t>when</a:t>
            </a:r>
            <a:r>
              <a:rPr lang="ca-ES" dirty="0"/>
              <a:t> </a:t>
            </a:r>
            <a:r>
              <a:rPr lang="ca-ES" dirty="0" err="1"/>
              <a:t>they</a:t>
            </a:r>
            <a:r>
              <a:rPr lang="ca-ES" dirty="0"/>
              <a:t> open, </a:t>
            </a:r>
            <a:r>
              <a:rPr lang="ca-ES" dirty="0" err="1"/>
              <a:t>previous</a:t>
            </a:r>
            <a:r>
              <a:rPr lang="ca-ES" dirty="0"/>
              <a:t> calls </a:t>
            </a:r>
            <a:r>
              <a:rPr lang="ca-ES" dirty="0" err="1"/>
              <a:t>and</a:t>
            </a:r>
            <a:r>
              <a:rPr lang="ca-ES" dirty="0"/>
              <a:t> to </a:t>
            </a:r>
            <a:r>
              <a:rPr lang="ca-ES" dirty="0" err="1"/>
              <a:t>who</a:t>
            </a:r>
            <a:r>
              <a:rPr lang="ca-ES" dirty="0"/>
              <a:t> </a:t>
            </a:r>
            <a:r>
              <a:rPr lang="ca-ES" dirty="0" err="1"/>
              <a:t>they</a:t>
            </a:r>
            <a:r>
              <a:rPr lang="ca-ES" dirty="0"/>
              <a:t> </a:t>
            </a:r>
            <a:r>
              <a:rPr lang="ca-ES" dirty="0" err="1"/>
              <a:t>have</a:t>
            </a:r>
            <a:r>
              <a:rPr lang="ca-ES" dirty="0"/>
              <a:t> </a:t>
            </a:r>
            <a:r>
              <a:rPr lang="ca-ES" dirty="0" err="1"/>
              <a:t>been</a:t>
            </a:r>
            <a:r>
              <a:rPr lang="ca-ES" dirty="0"/>
              <a:t> </a:t>
            </a:r>
            <a:r>
              <a:rPr lang="ca-ES" dirty="0" err="1"/>
              <a:t>granted</a:t>
            </a:r>
            <a:r>
              <a:rPr lang="ca-ES" dirty="0"/>
              <a:t>, ********* in of </a:t>
            </a:r>
            <a:r>
              <a:rPr lang="ca-ES" dirty="0" err="1"/>
              <a:t>transparency</a:t>
            </a:r>
            <a:r>
              <a:rPr lang="ca-ES" dirty="0"/>
              <a:t>. </a:t>
            </a:r>
            <a:endParaRPr lang="es-ES" dirty="0"/>
          </a:p>
        </p:txBody>
      </p:sp>
      <p:sp>
        <p:nvSpPr>
          <p:cNvPr id="4" name="Marcador de número de diapositiva 3"/>
          <p:cNvSpPr>
            <a:spLocks noGrp="1"/>
          </p:cNvSpPr>
          <p:nvPr>
            <p:ph type="sldNum" sz="quarter" idx="5"/>
          </p:nvPr>
        </p:nvSpPr>
        <p:spPr/>
        <p:txBody>
          <a:bodyPr/>
          <a:lstStyle/>
          <a:p>
            <a:fld id="{D8B164F4-172C-44B3-BB9F-760990658527}" type="slidenum">
              <a:rPr lang="es-ES" smtClean="0"/>
              <a:t>6</a:t>
            </a:fld>
            <a:endParaRPr lang="es-ES"/>
          </a:p>
        </p:txBody>
      </p:sp>
    </p:spTree>
    <p:extLst>
      <p:ext uri="{BB962C8B-B14F-4D97-AF65-F5344CB8AC3E}">
        <p14:creationId xmlns:p14="http://schemas.microsoft.com/office/powerpoint/2010/main" val="250235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noProof="0" dirty="0"/>
              <a:t>There is another tab with information on the different outreach program/s the UB has and that you might be part of. Remember that if you have a project or an idea of your own, you can always come to talk to us.</a:t>
            </a:r>
          </a:p>
        </p:txBody>
      </p:sp>
      <p:sp>
        <p:nvSpPr>
          <p:cNvPr id="4" name="Marcador de número de diapositiva 3"/>
          <p:cNvSpPr>
            <a:spLocks noGrp="1"/>
          </p:cNvSpPr>
          <p:nvPr>
            <p:ph type="sldNum" sz="quarter" idx="5"/>
          </p:nvPr>
        </p:nvSpPr>
        <p:spPr/>
        <p:txBody>
          <a:bodyPr/>
          <a:lstStyle/>
          <a:p>
            <a:fld id="{D8B164F4-172C-44B3-BB9F-760990658527}" type="slidenum">
              <a:rPr lang="es-ES" smtClean="0"/>
              <a:t>8</a:t>
            </a:fld>
            <a:endParaRPr lang="es-ES"/>
          </a:p>
        </p:txBody>
      </p:sp>
    </p:spTree>
    <p:extLst>
      <p:ext uri="{BB962C8B-B14F-4D97-AF65-F5344CB8AC3E}">
        <p14:creationId xmlns:p14="http://schemas.microsoft.com/office/powerpoint/2010/main" val="1045473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E400A3-C620-4A25-BE14-3EFCF833FD4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5CD8B83-0BA9-4F8C-AAD6-29F87F115E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FAC3BFB-AB3E-444E-9C9D-685EA85C918F}"/>
              </a:ext>
            </a:extLst>
          </p:cNvPr>
          <p:cNvSpPr>
            <a:spLocks noGrp="1"/>
          </p:cNvSpPr>
          <p:nvPr>
            <p:ph type="dt" sz="half" idx="10"/>
          </p:nvPr>
        </p:nvSpPr>
        <p:spPr/>
        <p:txBody>
          <a:bodyPr/>
          <a:lstStyle/>
          <a:p>
            <a:fld id="{273DB4AA-E7BB-4325-B85A-DFFCE617745C}" type="datetime1">
              <a:rPr lang="es-ES" smtClean="0"/>
              <a:t>05/02/2022</a:t>
            </a:fld>
            <a:endParaRPr lang="es-ES"/>
          </a:p>
        </p:txBody>
      </p:sp>
      <p:sp>
        <p:nvSpPr>
          <p:cNvPr id="5" name="Marcador de pie de página 4">
            <a:extLst>
              <a:ext uri="{FF2B5EF4-FFF2-40B4-BE49-F238E27FC236}">
                <a16:creationId xmlns:a16="http://schemas.microsoft.com/office/drawing/2014/main" id="{B0B5A404-220B-422E-9F2E-F97095A8BFE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867EF47-9316-4AB3-A4B4-79BD38E2B7D2}"/>
              </a:ext>
            </a:extLst>
          </p:cNvPr>
          <p:cNvSpPr>
            <a:spLocks noGrp="1"/>
          </p:cNvSpPr>
          <p:nvPr>
            <p:ph type="sldNum" sz="quarter" idx="12"/>
          </p:nvPr>
        </p:nvSpPr>
        <p:spPr/>
        <p:txBody>
          <a:bodyPr/>
          <a:lstStyle/>
          <a:p>
            <a:fld id="{A52F2D41-1612-41A8-8B7A-80A4BEF55335}" type="slidenum">
              <a:rPr lang="es-ES" smtClean="0"/>
              <a:t>‹Nº›</a:t>
            </a:fld>
            <a:endParaRPr lang="es-ES"/>
          </a:p>
        </p:txBody>
      </p:sp>
    </p:spTree>
    <p:extLst>
      <p:ext uri="{BB962C8B-B14F-4D97-AF65-F5344CB8AC3E}">
        <p14:creationId xmlns:p14="http://schemas.microsoft.com/office/powerpoint/2010/main" val="383185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97B8ED-1611-451B-B23C-940C5C4D9D1B}"/>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394C34F-F61C-4592-9F5F-F5DC51F1A3C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326B3C2-FC07-4025-AB84-DB90BC49F0E6}"/>
              </a:ext>
            </a:extLst>
          </p:cNvPr>
          <p:cNvSpPr>
            <a:spLocks noGrp="1"/>
          </p:cNvSpPr>
          <p:nvPr>
            <p:ph type="dt" sz="half" idx="10"/>
          </p:nvPr>
        </p:nvSpPr>
        <p:spPr/>
        <p:txBody>
          <a:bodyPr/>
          <a:lstStyle/>
          <a:p>
            <a:fld id="{33344EEB-0E91-494A-951F-F869E14E10E4}" type="datetime1">
              <a:rPr lang="es-ES" smtClean="0"/>
              <a:t>05/02/2022</a:t>
            </a:fld>
            <a:endParaRPr lang="es-ES"/>
          </a:p>
        </p:txBody>
      </p:sp>
      <p:sp>
        <p:nvSpPr>
          <p:cNvPr id="5" name="Marcador de pie de página 4">
            <a:extLst>
              <a:ext uri="{FF2B5EF4-FFF2-40B4-BE49-F238E27FC236}">
                <a16:creationId xmlns:a16="http://schemas.microsoft.com/office/drawing/2014/main" id="{C835FC98-6039-43B5-9F40-327407343E6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C9F0C0D-DFC5-4081-8A93-F87E1CB57825}"/>
              </a:ext>
            </a:extLst>
          </p:cNvPr>
          <p:cNvSpPr>
            <a:spLocks noGrp="1"/>
          </p:cNvSpPr>
          <p:nvPr>
            <p:ph type="sldNum" sz="quarter" idx="12"/>
          </p:nvPr>
        </p:nvSpPr>
        <p:spPr/>
        <p:txBody>
          <a:bodyPr/>
          <a:lstStyle/>
          <a:p>
            <a:fld id="{A52F2D41-1612-41A8-8B7A-80A4BEF55335}" type="slidenum">
              <a:rPr lang="es-ES" smtClean="0"/>
              <a:t>‹Nº›</a:t>
            </a:fld>
            <a:endParaRPr lang="es-ES"/>
          </a:p>
        </p:txBody>
      </p:sp>
    </p:spTree>
    <p:extLst>
      <p:ext uri="{BB962C8B-B14F-4D97-AF65-F5344CB8AC3E}">
        <p14:creationId xmlns:p14="http://schemas.microsoft.com/office/powerpoint/2010/main" val="3896704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94F2277-0C80-4979-9041-045D48029C7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9380E78-F589-42EC-8E13-AF13D9B6CAF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DF2451-9B1A-43AC-8CE5-81746166DEDC}"/>
              </a:ext>
            </a:extLst>
          </p:cNvPr>
          <p:cNvSpPr>
            <a:spLocks noGrp="1"/>
          </p:cNvSpPr>
          <p:nvPr>
            <p:ph type="dt" sz="half" idx="10"/>
          </p:nvPr>
        </p:nvSpPr>
        <p:spPr/>
        <p:txBody>
          <a:bodyPr/>
          <a:lstStyle/>
          <a:p>
            <a:fld id="{1B65B574-03B7-490F-8138-A6B26A1D381B}" type="datetime1">
              <a:rPr lang="es-ES" smtClean="0"/>
              <a:t>05/02/2022</a:t>
            </a:fld>
            <a:endParaRPr lang="es-ES"/>
          </a:p>
        </p:txBody>
      </p:sp>
      <p:sp>
        <p:nvSpPr>
          <p:cNvPr id="5" name="Marcador de pie de página 4">
            <a:extLst>
              <a:ext uri="{FF2B5EF4-FFF2-40B4-BE49-F238E27FC236}">
                <a16:creationId xmlns:a16="http://schemas.microsoft.com/office/drawing/2014/main" id="{B638F92B-5FF3-4706-ABC9-87BCFAAD0E2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0E8826F-B2AE-47AF-A253-E5C9F53A39DE}"/>
              </a:ext>
            </a:extLst>
          </p:cNvPr>
          <p:cNvSpPr>
            <a:spLocks noGrp="1"/>
          </p:cNvSpPr>
          <p:nvPr>
            <p:ph type="sldNum" sz="quarter" idx="12"/>
          </p:nvPr>
        </p:nvSpPr>
        <p:spPr/>
        <p:txBody>
          <a:bodyPr/>
          <a:lstStyle/>
          <a:p>
            <a:fld id="{A52F2D41-1612-41A8-8B7A-80A4BEF55335}" type="slidenum">
              <a:rPr lang="es-ES" smtClean="0"/>
              <a:t>‹Nº›</a:t>
            </a:fld>
            <a:endParaRPr lang="es-ES"/>
          </a:p>
        </p:txBody>
      </p:sp>
    </p:spTree>
    <p:extLst>
      <p:ext uri="{BB962C8B-B14F-4D97-AF65-F5344CB8AC3E}">
        <p14:creationId xmlns:p14="http://schemas.microsoft.com/office/powerpoint/2010/main" val="1372881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 ICCUB official presentation">
    <p:spTree>
      <p:nvGrpSpPr>
        <p:cNvPr id="1" name=""/>
        <p:cNvGrpSpPr/>
        <p:nvPr/>
      </p:nvGrpSpPr>
      <p:grpSpPr>
        <a:xfrm>
          <a:off x="0" y="0"/>
          <a:ext cx="0" cy="0"/>
          <a:chOff x="0" y="0"/>
          <a:chExt cx="0" cy="0"/>
        </a:xfrm>
      </p:grpSpPr>
      <p:sp>
        <p:nvSpPr>
          <p:cNvPr id="3" name="2 Marcador de pie de página"/>
          <p:cNvSpPr>
            <a:spLocks noGrp="1"/>
          </p:cNvSpPr>
          <p:nvPr>
            <p:ph type="ftr" sz="quarter" idx="10"/>
          </p:nvPr>
        </p:nvSpPr>
        <p:spPr/>
        <p:txBody>
          <a:bodyPr/>
          <a:lstStyle/>
          <a:p>
            <a:endParaRPr lang="es-ES" dirty="0"/>
          </a:p>
        </p:txBody>
      </p:sp>
      <p:sp>
        <p:nvSpPr>
          <p:cNvPr id="4" name="3 Marcador de número de diapositiva"/>
          <p:cNvSpPr>
            <a:spLocks noGrp="1"/>
          </p:cNvSpPr>
          <p:nvPr>
            <p:ph type="sldNum" sz="quarter" idx="11"/>
          </p:nvPr>
        </p:nvSpPr>
        <p:spPr/>
        <p:txBody>
          <a:bodyPr/>
          <a:lstStyle/>
          <a:p>
            <a:fld id="{69C8E4F1-6388-44F8-9549-A0E33A94A131}" type="slidenum">
              <a:rPr lang="es-ES" smtClean="0"/>
              <a:pPr/>
              <a:t>‹Nº›</a:t>
            </a:fld>
            <a:endParaRPr lang="es-ES" dirty="0"/>
          </a:p>
        </p:txBody>
      </p:sp>
      <p:sp>
        <p:nvSpPr>
          <p:cNvPr id="13" name="5 Marcador de contenido"/>
          <p:cNvSpPr>
            <a:spLocks noGrp="1"/>
          </p:cNvSpPr>
          <p:nvPr>
            <p:ph sz="quarter" idx="13" hasCustomPrompt="1"/>
          </p:nvPr>
        </p:nvSpPr>
        <p:spPr>
          <a:xfrm>
            <a:off x="623394" y="1268760"/>
            <a:ext cx="11041225" cy="4897090"/>
          </a:xfrm>
        </p:spPr>
        <p:txBody>
          <a:bodyPr>
            <a:normAutofit/>
          </a:bodyPr>
          <a:lstStyle>
            <a:lvl1pPr marL="0" indent="0">
              <a:buNone/>
              <a:defRPr sz="1846"/>
            </a:lvl1pPr>
          </a:lstStyle>
          <a:p>
            <a:pPr lvl="0"/>
            <a:r>
              <a:rPr lang="es-ES" dirty="0"/>
              <a:t>Content</a:t>
            </a:r>
          </a:p>
        </p:txBody>
      </p:sp>
      <p:sp>
        <p:nvSpPr>
          <p:cNvPr id="6" name="5 Marcador de texto"/>
          <p:cNvSpPr>
            <a:spLocks noGrp="1"/>
          </p:cNvSpPr>
          <p:nvPr>
            <p:ph type="body" sz="quarter" idx="14" hasCustomPrompt="1"/>
          </p:nvPr>
        </p:nvSpPr>
        <p:spPr>
          <a:xfrm>
            <a:off x="624419" y="260350"/>
            <a:ext cx="10943167" cy="647700"/>
          </a:xfrm>
        </p:spPr>
        <p:txBody>
          <a:bodyPr/>
          <a:lstStyle>
            <a:lvl1pPr marL="0" indent="0">
              <a:buNone/>
              <a:defRPr baseline="0">
                <a:solidFill>
                  <a:schemeClr val="bg1"/>
                </a:solidFill>
              </a:defRPr>
            </a:lvl1pPr>
          </a:lstStyle>
          <a:p>
            <a:pPr lvl="0"/>
            <a:r>
              <a:rPr lang="es-ES" dirty="0" err="1"/>
              <a:t>Slide</a:t>
            </a:r>
            <a:r>
              <a:rPr lang="es-ES" dirty="0"/>
              <a:t> </a:t>
            </a:r>
            <a:r>
              <a:rPr lang="es-ES" dirty="0" err="1"/>
              <a:t>Title</a:t>
            </a:r>
            <a:endParaRPr lang="es-ES" dirty="0"/>
          </a:p>
        </p:txBody>
      </p:sp>
    </p:spTree>
    <p:extLst>
      <p:ext uri="{BB962C8B-B14F-4D97-AF65-F5344CB8AC3E}">
        <p14:creationId xmlns:p14="http://schemas.microsoft.com/office/powerpoint/2010/main" val="3539360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ED45AA-65AA-47E9-838F-6DA8900F9ED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F5AFE91-8094-4128-B16C-A5A7BE3BFB6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5D1DD62-BAE2-4B42-A2DD-A76C782619C6}"/>
              </a:ext>
            </a:extLst>
          </p:cNvPr>
          <p:cNvSpPr>
            <a:spLocks noGrp="1"/>
          </p:cNvSpPr>
          <p:nvPr>
            <p:ph type="dt" sz="half" idx="10"/>
          </p:nvPr>
        </p:nvSpPr>
        <p:spPr/>
        <p:txBody>
          <a:bodyPr/>
          <a:lstStyle/>
          <a:p>
            <a:fld id="{FCF37C54-3C2C-416E-BADD-C6D99D48CAAD}" type="datetime1">
              <a:rPr lang="es-ES" smtClean="0"/>
              <a:t>05/02/2022</a:t>
            </a:fld>
            <a:endParaRPr lang="es-ES"/>
          </a:p>
        </p:txBody>
      </p:sp>
      <p:sp>
        <p:nvSpPr>
          <p:cNvPr id="5" name="Marcador de pie de página 4">
            <a:extLst>
              <a:ext uri="{FF2B5EF4-FFF2-40B4-BE49-F238E27FC236}">
                <a16:creationId xmlns:a16="http://schemas.microsoft.com/office/drawing/2014/main" id="{28E0AFB4-43B2-46A9-A5FE-0D1A8B4557F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8E9824E-A8F1-4F94-BDE2-2428476A2EE8}"/>
              </a:ext>
            </a:extLst>
          </p:cNvPr>
          <p:cNvSpPr>
            <a:spLocks noGrp="1"/>
          </p:cNvSpPr>
          <p:nvPr>
            <p:ph type="sldNum" sz="quarter" idx="12"/>
          </p:nvPr>
        </p:nvSpPr>
        <p:spPr/>
        <p:txBody>
          <a:bodyPr/>
          <a:lstStyle/>
          <a:p>
            <a:fld id="{A52F2D41-1612-41A8-8B7A-80A4BEF55335}" type="slidenum">
              <a:rPr lang="es-ES" smtClean="0"/>
              <a:t>‹Nº›</a:t>
            </a:fld>
            <a:endParaRPr lang="es-ES"/>
          </a:p>
        </p:txBody>
      </p:sp>
      <p:sp>
        <p:nvSpPr>
          <p:cNvPr id="7" name="CuadroTexto 6">
            <a:extLst>
              <a:ext uri="{FF2B5EF4-FFF2-40B4-BE49-F238E27FC236}">
                <a16:creationId xmlns:a16="http://schemas.microsoft.com/office/drawing/2014/main" id="{7B514BE1-6CB7-419F-B452-648F3159C9FE}"/>
              </a:ext>
            </a:extLst>
          </p:cNvPr>
          <p:cNvSpPr txBox="1"/>
          <p:nvPr userDrawn="1"/>
        </p:nvSpPr>
        <p:spPr>
          <a:xfrm>
            <a:off x="4038600" y="6176963"/>
            <a:ext cx="4114800" cy="544512"/>
          </a:xfrm>
          <a:prstGeom prst="rect">
            <a:avLst/>
          </a:prstGeom>
          <a:blipFill>
            <a:blip r:embed="rId2"/>
            <a:stretch>
              <a:fillRect/>
            </a:stretch>
          </a:blipFill>
        </p:spPr>
        <p:txBody>
          <a:bodyPr wrap="square" rtlCol="0">
            <a:spAutoFit/>
          </a:bodyPr>
          <a:lstStyle/>
          <a:p>
            <a:endParaRPr lang="es-ES" dirty="0"/>
          </a:p>
        </p:txBody>
      </p:sp>
    </p:spTree>
    <p:extLst>
      <p:ext uri="{BB962C8B-B14F-4D97-AF65-F5344CB8AC3E}">
        <p14:creationId xmlns:p14="http://schemas.microsoft.com/office/powerpoint/2010/main" val="2025624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B3D3EE-7406-4861-B5B5-B47B4B69EED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9836A2E-49CD-4B95-82D8-B0DBBC3AAC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1C9FE15-5528-4D15-94D9-2F82D0B953C1}"/>
              </a:ext>
            </a:extLst>
          </p:cNvPr>
          <p:cNvSpPr>
            <a:spLocks noGrp="1"/>
          </p:cNvSpPr>
          <p:nvPr>
            <p:ph type="dt" sz="half" idx="10"/>
          </p:nvPr>
        </p:nvSpPr>
        <p:spPr/>
        <p:txBody>
          <a:bodyPr/>
          <a:lstStyle/>
          <a:p>
            <a:fld id="{0045A8B9-639D-497D-9031-258BCBE02A21}" type="datetime1">
              <a:rPr lang="es-ES" smtClean="0"/>
              <a:t>05/02/2022</a:t>
            </a:fld>
            <a:endParaRPr lang="es-ES"/>
          </a:p>
        </p:txBody>
      </p:sp>
      <p:sp>
        <p:nvSpPr>
          <p:cNvPr id="5" name="Marcador de pie de página 4">
            <a:extLst>
              <a:ext uri="{FF2B5EF4-FFF2-40B4-BE49-F238E27FC236}">
                <a16:creationId xmlns:a16="http://schemas.microsoft.com/office/drawing/2014/main" id="{AE15A5E0-A69C-4F39-8725-D0DCE0BA822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2D67A2-F4A2-4B96-AC84-07DA90D32134}"/>
              </a:ext>
            </a:extLst>
          </p:cNvPr>
          <p:cNvSpPr>
            <a:spLocks noGrp="1"/>
          </p:cNvSpPr>
          <p:nvPr>
            <p:ph type="sldNum" sz="quarter" idx="12"/>
          </p:nvPr>
        </p:nvSpPr>
        <p:spPr/>
        <p:txBody>
          <a:bodyPr/>
          <a:lstStyle/>
          <a:p>
            <a:fld id="{A52F2D41-1612-41A8-8B7A-80A4BEF55335}" type="slidenum">
              <a:rPr lang="es-ES" smtClean="0"/>
              <a:t>‹Nº›</a:t>
            </a:fld>
            <a:endParaRPr lang="es-ES"/>
          </a:p>
        </p:txBody>
      </p:sp>
    </p:spTree>
    <p:extLst>
      <p:ext uri="{BB962C8B-B14F-4D97-AF65-F5344CB8AC3E}">
        <p14:creationId xmlns:p14="http://schemas.microsoft.com/office/powerpoint/2010/main" val="2624924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9B51F5-10E1-4EF5-BA15-32302FCFD3B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CD56398-7203-4348-AE61-1181ECA83E4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8B11AB2-98C4-4795-8910-0EC65A35EF9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BBA96EB-F0C6-4CA0-9FA4-44902560F9E5}"/>
              </a:ext>
            </a:extLst>
          </p:cNvPr>
          <p:cNvSpPr>
            <a:spLocks noGrp="1"/>
          </p:cNvSpPr>
          <p:nvPr>
            <p:ph type="dt" sz="half" idx="10"/>
          </p:nvPr>
        </p:nvSpPr>
        <p:spPr/>
        <p:txBody>
          <a:bodyPr/>
          <a:lstStyle/>
          <a:p>
            <a:fld id="{ADA2F07C-7F51-4D6D-9458-F16D161CB524}" type="datetime1">
              <a:rPr lang="es-ES" smtClean="0"/>
              <a:t>05/02/2022</a:t>
            </a:fld>
            <a:endParaRPr lang="es-ES"/>
          </a:p>
        </p:txBody>
      </p:sp>
      <p:sp>
        <p:nvSpPr>
          <p:cNvPr id="6" name="Marcador de pie de página 5">
            <a:extLst>
              <a:ext uri="{FF2B5EF4-FFF2-40B4-BE49-F238E27FC236}">
                <a16:creationId xmlns:a16="http://schemas.microsoft.com/office/drawing/2014/main" id="{27F21D2E-6027-436C-AA7D-1DD6435DE6E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A4B0FD8-1E7E-4150-AFC1-E7CD14A2D38C}"/>
              </a:ext>
            </a:extLst>
          </p:cNvPr>
          <p:cNvSpPr>
            <a:spLocks noGrp="1"/>
          </p:cNvSpPr>
          <p:nvPr>
            <p:ph type="sldNum" sz="quarter" idx="12"/>
          </p:nvPr>
        </p:nvSpPr>
        <p:spPr/>
        <p:txBody>
          <a:bodyPr/>
          <a:lstStyle/>
          <a:p>
            <a:fld id="{A52F2D41-1612-41A8-8B7A-80A4BEF55335}" type="slidenum">
              <a:rPr lang="es-ES" smtClean="0"/>
              <a:t>‹Nº›</a:t>
            </a:fld>
            <a:endParaRPr lang="es-ES"/>
          </a:p>
        </p:txBody>
      </p:sp>
    </p:spTree>
    <p:extLst>
      <p:ext uri="{BB962C8B-B14F-4D97-AF65-F5344CB8AC3E}">
        <p14:creationId xmlns:p14="http://schemas.microsoft.com/office/powerpoint/2010/main" val="3117803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9619FD-34B5-440A-AE4F-66EC29B61EE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FAAE2E7-85B6-430B-AE2E-27D25304D6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D610C9E-5F2C-4B7B-BF29-61371AC2CD9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05592F8-B080-4B7B-A75A-470BADAF66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17BE049-E079-4188-A35A-6D2C31B6DC8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E6AE66C-039E-4B60-9515-76C776C821E8}"/>
              </a:ext>
            </a:extLst>
          </p:cNvPr>
          <p:cNvSpPr>
            <a:spLocks noGrp="1"/>
          </p:cNvSpPr>
          <p:nvPr>
            <p:ph type="dt" sz="half" idx="10"/>
          </p:nvPr>
        </p:nvSpPr>
        <p:spPr/>
        <p:txBody>
          <a:bodyPr/>
          <a:lstStyle/>
          <a:p>
            <a:fld id="{2CE62FA8-BF15-4499-A546-60F41B4C8838}" type="datetime1">
              <a:rPr lang="es-ES" smtClean="0"/>
              <a:t>05/02/2022</a:t>
            </a:fld>
            <a:endParaRPr lang="es-ES"/>
          </a:p>
        </p:txBody>
      </p:sp>
      <p:sp>
        <p:nvSpPr>
          <p:cNvPr id="8" name="Marcador de pie de página 7">
            <a:extLst>
              <a:ext uri="{FF2B5EF4-FFF2-40B4-BE49-F238E27FC236}">
                <a16:creationId xmlns:a16="http://schemas.microsoft.com/office/drawing/2014/main" id="{605B3C56-B507-4CFC-950F-1D842C44FBF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265EF96-198C-421E-979A-D167813F41AB}"/>
              </a:ext>
            </a:extLst>
          </p:cNvPr>
          <p:cNvSpPr>
            <a:spLocks noGrp="1"/>
          </p:cNvSpPr>
          <p:nvPr>
            <p:ph type="sldNum" sz="quarter" idx="12"/>
          </p:nvPr>
        </p:nvSpPr>
        <p:spPr/>
        <p:txBody>
          <a:bodyPr/>
          <a:lstStyle/>
          <a:p>
            <a:fld id="{A52F2D41-1612-41A8-8B7A-80A4BEF55335}" type="slidenum">
              <a:rPr lang="es-ES" smtClean="0"/>
              <a:t>‹Nº›</a:t>
            </a:fld>
            <a:endParaRPr lang="es-ES"/>
          </a:p>
        </p:txBody>
      </p:sp>
    </p:spTree>
    <p:extLst>
      <p:ext uri="{BB962C8B-B14F-4D97-AF65-F5344CB8AC3E}">
        <p14:creationId xmlns:p14="http://schemas.microsoft.com/office/powerpoint/2010/main" val="3030058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E3E1C1-F603-40F5-9B05-5B7CE803550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05153B7-7E9B-471B-9187-E4C37BB3759E}"/>
              </a:ext>
            </a:extLst>
          </p:cNvPr>
          <p:cNvSpPr>
            <a:spLocks noGrp="1"/>
          </p:cNvSpPr>
          <p:nvPr>
            <p:ph type="dt" sz="half" idx="10"/>
          </p:nvPr>
        </p:nvSpPr>
        <p:spPr/>
        <p:txBody>
          <a:bodyPr/>
          <a:lstStyle/>
          <a:p>
            <a:fld id="{39D040B7-9486-4E45-B887-A3CDD0200971}" type="datetime1">
              <a:rPr lang="es-ES" smtClean="0"/>
              <a:t>05/02/2022</a:t>
            </a:fld>
            <a:endParaRPr lang="es-ES"/>
          </a:p>
        </p:txBody>
      </p:sp>
      <p:sp>
        <p:nvSpPr>
          <p:cNvPr id="4" name="Marcador de pie de página 3">
            <a:extLst>
              <a:ext uri="{FF2B5EF4-FFF2-40B4-BE49-F238E27FC236}">
                <a16:creationId xmlns:a16="http://schemas.microsoft.com/office/drawing/2014/main" id="{1A6A4EEA-4AC1-4263-8324-46BD55F0599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AA1366D-6B8A-46DB-AA5C-7728D9E0265F}"/>
              </a:ext>
            </a:extLst>
          </p:cNvPr>
          <p:cNvSpPr>
            <a:spLocks noGrp="1"/>
          </p:cNvSpPr>
          <p:nvPr>
            <p:ph type="sldNum" sz="quarter" idx="12"/>
          </p:nvPr>
        </p:nvSpPr>
        <p:spPr/>
        <p:txBody>
          <a:bodyPr/>
          <a:lstStyle/>
          <a:p>
            <a:fld id="{A52F2D41-1612-41A8-8B7A-80A4BEF55335}" type="slidenum">
              <a:rPr lang="es-ES" smtClean="0"/>
              <a:t>‹Nº›</a:t>
            </a:fld>
            <a:endParaRPr lang="es-ES"/>
          </a:p>
        </p:txBody>
      </p:sp>
    </p:spTree>
    <p:extLst>
      <p:ext uri="{BB962C8B-B14F-4D97-AF65-F5344CB8AC3E}">
        <p14:creationId xmlns:p14="http://schemas.microsoft.com/office/powerpoint/2010/main" val="455299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4133023-4B2A-4401-827E-E3845FC454A7}"/>
              </a:ext>
            </a:extLst>
          </p:cNvPr>
          <p:cNvSpPr>
            <a:spLocks noGrp="1"/>
          </p:cNvSpPr>
          <p:nvPr>
            <p:ph type="dt" sz="half" idx="10"/>
          </p:nvPr>
        </p:nvSpPr>
        <p:spPr/>
        <p:txBody>
          <a:bodyPr/>
          <a:lstStyle/>
          <a:p>
            <a:fld id="{37D668CC-C6D4-42E3-A132-40D66355CE6F}" type="datetime1">
              <a:rPr lang="es-ES" smtClean="0"/>
              <a:t>05/02/2022</a:t>
            </a:fld>
            <a:endParaRPr lang="es-ES"/>
          </a:p>
        </p:txBody>
      </p:sp>
      <p:sp>
        <p:nvSpPr>
          <p:cNvPr id="3" name="Marcador de pie de página 2">
            <a:extLst>
              <a:ext uri="{FF2B5EF4-FFF2-40B4-BE49-F238E27FC236}">
                <a16:creationId xmlns:a16="http://schemas.microsoft.com/office/drawing/2014/main" id="{621C151A-DE94-4E5F-932C-1485BA4CAD1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DCA7733-2281-4BA2-A0B5-CA39BCF91B1E}"/>
              </a:ext>
            </a:extLst>
          </p:cNvPr>
          <p:cNvSpPr>
            <a:spLocks noGrp="1"/>
          </p:cNvSpPr>
          <p:nvPr>
            <p:ph type="sldNum" sz="quarter" idx="12"/>
          </p:nvPr>
        </p:nvSpPr>
        <p:spPr/>
        <p:txBody>
          <a:bodyPr/>
          <a:lstStyle/>
          <a:p>
            <a:fld id="{A52F2D41-1612-41A8-8B7A-80A4BEF55335}" type="slidenum">
              <a:rPr lang="es-ES" smtClean="0"/>
              <a:t>‹Nº›</a:t>
            </a:fld>
            <a:endParaRPr lang="es-ES"/>
          </a:p>
        </p:txBody>
      </p:sp>
    </p:spTree>
    <p:extLst>
      <p:ext uri="{BB962C8B-B14F-4D97-AF65-F5344CB8AC3E}">
        <p14:creationId xmlns:p14="http://schemas.microsoft.com/office/powerpoint/2010/main" val="4283221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69E251-69A2-4C9A-BBED-9E31BFB45C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6FAC579-5D97-449D-A57B-903507DFD5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E09DC89-44E1-45D5-BA79-B914191CE3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797B051-F40E-4ADF-9EDF-4CBE176FDC2A}"/>
              </a:ext>
            </a:extLst>
          </p:cNvPr>
          <p:cNvSpPr>
            <a:spLocks noGrp="1"/>
          </p:cNvSpPr>
          <p:nvPr>
            <p:ph type="dt" sz="half" idx="10"/>
          </p:nvPr>
        </p:nvSpPr>
        <p:spPr/>
        <p:txBody>
          <a:bodyPr/>
          <a:lstStyle/>
          <a:p>
            <a:fld id="{CA48F171-2D4E-4929-A7E4-DE0A2D76E9E9}" type="datetime1">
              <a:rPr lang="es-ES" smtClean="0"/>
              <a:t>05/02/2022</a:t>
            </a:fld>
            <a:endParaRPr lang="es-ES"/>
          </a:p>
        </p:txBody>
      </p:sp>
      <p:sp>
        <p:nvSpPr>
          <p:cNvPr id="6" name="Marcador de pie de página 5">
            <a:extLst>
              <a:ext uri="{FF2B5EF4-FFF2-40B4-BE49-F238E27FC236}">
                <a16:creationId xmlns:a16="http://schemas.microsoft.com/office/drawing/2014/main" id="{41C9F5F6-6C64-45CD-97C3-55FDCF1081C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BF9743F-F0DB-473A-ACCE-477A996A80E8}"/>
              </a:ext>
            </a:extLst>
          </p:cNvPr>
          <p:cNvSpPr>
            <a:spLocks noGrp="1"/>
          </p:cNvSpPr>
          <p:nvPr>
            <p:ph type="sldNum" sz="quarter" idx="12"/>
          </p:nvPr>
        </p:nvSpPr>
        <p:spPr/>
        <p:txBody>
          <a:bodyPr/>
          <a:lstStyle/>
          <a:p>
            <a:fld id="{A52F2D41-1612-41A8-8B7A-80A4BEF55335}" type="slidenum">
              <a:rPr lang="es-ES" smtClean="0"/>
              <a:t>‹Nº›</a:t>
            </a:fld>
            <a:endParaRPr lang="es-ES"/>
          </a:p>
        </p:txBody>
      </p:sp>
    </p:spTree>
    <p:extLst>
      <p:ext uri="{BB962C8B-B14F-4D97-AF65-F5344CB8AC3E}">
        <p14:creationId xmlns:p14="http://schemas.microsoft.com/office/powerpoint/2010/main" val="3904782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A2444B-D317-4ACD-85FB-A9A10D6B1E0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29CAF73-D32B-4D98-8FA7-E0C03CB5FE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94696EA-FE07-485A-B48C-B94817A654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5555834-88DA-42FF-A2F4-EB49B2404F77}"/>
              </a:ext>
            </a:extLst>
          </p:cNvPr>
          <p:cNvSpPr>
            <a:spLocks noGrp="1"/>
          </p:cNvSpPr>
          <p:nvPr>
            <p:ph type="dt" sz="half" idx="10"/>
          </p:nvPr>
        </p:nvSpPr>
        <p:spPr/>
        <p:txBody>
          <a:bodyPr/>
          <a:lstStyle/>
          <a:p>
            <a:fld id="{5C281327-8DDD-4DA8-9475-C5D1DBDCB28C}" type="datetime1">
              <a:rPr lang="es-ES" smtClean="0"/>
              <a:t>05/02/2022</a:t>
            </a:fld>
            <a:endParaRPr lang="es-ES"/>
          </a:p>
        </p:txBody>
      </p:sp>
      <p:sp>
        <p:nvSpPr>
          <p:cNvPr id="6" name="Marcador de pie de página 5">
            <a:extLst>
              <a:ext uri="{FF2B5EF4-FFF2-40B4-BE49-F238E27FC236}">
                <a16:creationId xmlns:a16="http://schemas.microsoft.com/office/drawing/2014/main" id="{8E3522DB-C409-449A-8F06-D8B78371AD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4EC9688-A986-45D3-9191-527FD1B03CCC}"/>
              </a:ext>
            </a:extLst>
          </p:cNvPr>
          <p:cNvSpPr>
            <a:spLocks noGrp="1"/>
          </p:cNvSpPr>
          <p:nvPr>
            <p:ph type="sldNum" sz="quarter" idx="12"/>
          </p:nvPr>
        </p:nvSpPr>
        <p:spPr/>
        <p:txBody>
          <a:bodyPr/>
          <a:lstStyle/>
          <a:p>
            <a:fld id="{A52F2D41-1612-41A8-8B7A-80A4BEF55335}" type="slidenum">
              <a:rPr lang="es-ES" smtClean="0"/>
              <a:t>‹Nº›</a:t>
            </a:fld>
            <a:endParaRPr lang="es-ES"/>
          </a:p>
        </p:txBody>
      </p:sp>
    </p:spTree>
    <p:extLst>
      <p:ext uri="{BB962C8B-B14F-4D97-AF65-F5344CB8AC3E}">
        <p14:creationId xmlns:p14="http://schemas.microsoft.com/office/powerpoint/2010/main" val="3192174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9F65E5B-566B-464F-80D1-7682116E29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FDC83DB-06DE-462C-9C27-201C91F941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86D3016-AB0B-467E-8569-CF8CF20581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37BA2-B276-4B63-9C30-38F7FCB1A944}" type="datetime1">
              <a:rPr lang="es-ES" smtClean="0"/>
              <a:t>05/02/2022</a:t>
            </a:fld>
            <a:endParaRPr lang="es-ES"/>
          </a:p>
        </p:txBody>
      </p:sp>
      <p:sp>
        <p:nvSpPr>
          <p:cNvPr id="5" name="Marcador de pie de página 4">
            <a:extLst>
              <a:ext uri="{FF2B5EF4-FFF2-40B4-BE49-F238E27FC236}">
                <a16:creationId xmlns:a16="http://schemas.microsoft.com/office/drawing/2014/main" id="{632B99C5-7B9C-4791-B33D-3A23670417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72F7E960-46EB-41D2-ACDF-183AF31A51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F2D41-1612-41A8-8B7A-80A4BEF55335}" type="slidenum">
              <a:rPr lang="es-ES" smtClean="0"/>
              <a:t>‹Nº›</a:t>
            </a:fld>
            <a:endParaRPr lang="es-ES"/>
          </a:p>
        </p:txBody>
      </p:sp>
    </p:spTree>
    <p:extLst>
      <p:ext uri="{BB962C8B-B14F-4D97-AF65-F5344CB8AC3E}">
        <p14:creationId xmlns:p14="http://schemas.microsoft.com/office/powerpoint/2010/main" val="4090247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DF5E83-F583-4B65-9BD3-FC6500DD2D3E}"/>
              </a:ext>
            </a:extLst>
          </p:cNvPr>
          <p:cNvSpPr>
            <a:spLocks noGrp="1"/>
          </p:cNvSpPr>
          <p:nvPr>
            <p:ph type="ctrTitle"/>
          </p:nvPr>
        </p:nvSpPr>
        <p:spPr>
          <a:xfrm>
            <a:off x="577516" y="1122363"/>
            <a:ext cx="7539789" cy="2387600"/>
          </a:xfrm>
        </p:spPr>
        <p:txBody>
          <a:bodyPr>
            <a:normAutofit fontScale="90000"/>
          </a:bodyPr>
          <a:lstStyle/>
          <a:p>
            <a:pPr algn="l"/>
            <a:r>
              <a:rPr lang="ca-ES" sz="10400" b="1" dirty="0" err="1">
                <a:latin typeface="Roboto" panose="02000000000000000000" pitchFamily="2" charset="0"/>
                <a:ea typeface="Roboto" panose="02000000000000000000" pitchFamily="2" charset="0"/>
              </a:rPr>
              <a:t>How</a:t>
            </a:r>
            <a:r>
              <a:rPr lang="ca-ES" sz="10400" b="1" dirty="0">
                <a:latin typeface="Roboto" panose="02000000000000000000" pitchFamily="2" charset="0"/>
                <a:ea typeface="Roboto" panose="02000000000000000000" pitchFamily="2" charset="0"/>
              </a:rPr>
              <a:t> can </a:t>
            </a:r>
            <a:r>
              <a:rPr lang="ca-ES" sz="10400" b="1" dirty="0" err="1">
                <a:latin typeface="Roboto" panose="02000000000000000000" pitchFamily="2" charset="0"/>
                <a:ea typeface="Roboto" panose="02000000000000000000" pitchFamily="2" charset="0"/>
              </a:rPr>
              <a:t>we</a:t>
            </a:r>
            <a:r>
              <a:rPr lang="ca-ES" sz="10400" b="1" dirty="0">
                <a:latin typeface="Roboto" panose="02000000000000000000" pitchFamily="2" charset="0"/>
                <a:ea typeface="Roboto" panose="02000000000000000000" pitchFamily="2" charset="0"/>
              </a:rPr>
              <a:t> </a:t>
            </a:r>
            <a:r>
              <a:rPr lang="ca-ES" sz="10400" b="1" dirty="0" err="1">
                <a:latin typeface="Roboto" panose="02000000000000000000" pitchFamily="2" charset="0"/>
                <a:ea typeface="Roboto" panose="02000000000000000000" pitchFamily="2" charset="0"/>
              </a:rPr>
              <a:t>help</a:t>
            </a:r>
            <a:r>
              <a:rPr lang="ca-ES" sz="10400" b="1" dirty="0">
                <a:latin typeface="Roboto" panose="02000000000000000000" pitchFamily="2" charset="0"/>
                <a:ea typeface="Roboto" panose="02000000000000000000" pitchFamily="2" charset="0"/>
              </a:rPr>
              <a:t>?</a:t>
            </a:r>
            <a:endParaRPr lang="es-ES" sz="10400" b="1" dirty="0">
              <a:latin typeface="Roboto" panose="02000000000000000000" pitchFamily="2" charset="0"/>
              <a:ea typeface="Roboto" panose="02000000000000000000" pitchFamily="2" charset="0"/>
            </a:endParaRPr>
          </a:p>
        </p:txBody>
      </p:sp>
      <p:sp>
        <p:nvSpPr>
          <p:cNvPr id="3" name="Subtítulo 2">
            <a:extLst>
              <a:ext uri="{FF2B5EF4-FFF2-40B4-BE49-F238E27FC236}">
                <a16:creationId xmlns:a16="http://schemas.microsoft.com/office/drawing/2014/main" id="{99C788AA-5927-46A3-B701-6265DB41C73B}"/>
              </a:ext>
            </a:extLst>
          </p:cNvPr>
          <p:cNvSpPr>
            <a:spLocks noGrp="1"/>
          </p:cNvSpPr>
          <p:nvPr>
            <p:ph type="subTitle" idx="1"/>
          </p:nvPr>
        </p:nvSpPr>
        <p:spPr>
          <a:xfrm>
            <a:off x="577516" y="3602038"/>
            <a:ext cx="7539789" cy="1655762"/>
          </a:xfrm>
        </p:spPr>
        <p:txBody>
          <a:bodyPr>
            <a:normAutofit/>
          </a:bodyPr>
          <a:lstStyle/>
          <a:p>
            <a:pPr algn="l"/>
            <a:r>
              <a:rPr lang="ca-ES" sz="3200" dirty="0">
                <a:latin typeface="Roboto" panose="02000000000000000000" pitchFamily="2" charset="0"/>
                <a:ea typeface="Roboto" panose="02000000000000000000" pitchFamily="2" charset="0"/>
              </a:rPr>
              <a:t>Esther Pallares Guimera</a:t>
            </a:r>
          </a:p>
          <a:p>
            <a:pPr algn="l"/>
            <a:r>
              <a:rPr lang="ca-ES" sz="3200" dirty="0" err="1">
                <a:latin typeface="Roboto" panose="02000000000000000000" pitchFamily="2" charset="0"/>
                <a:ea typeface="Roboto" panose="02000000000000000000" pitchFamily="2" charset="0"/>
              </a:rPr>
              <a:t>Institute</a:t>
            </a:r>
            <a:r>
              <a:rPr lang="ca-ES" sz="3200" dirty="0">
                <a:latin typeface="Roboto" panose="02000000000000000000" pitchFamily="2" charset="0"/>
                <a:ea typeface="Roboto" panose="02000000000000000000" pitchFamily="2" charset="0"/>
              </a:rPr>
              <a:t> of Cosmos </a:t>
            </a:r>
            <a:r>
              <a:rPr lang="ca-ES" sz="3200" dirty="0" err="1">
                <a:latin typeface="Roboto" panose="02000000000000000000" pitchFamily="2" charset="0"/>
                <a:ea typeface="Roboto" panose="02000000000000000000" pitchFamily="2" charset="0"/>
              </a:rPr>
              <a:t>Sciences</a:t>
            </a:r>
            <a:endParaRPr lang="es-ES" sz="3200" dirty="0">
              <a:latin typeface="Roboto" panose="02000000000000000000" pitchFamily="2" charset="0"/>
              <a:ea typeface="Roboto" panose="02000000000000000000" pitchFamily="2" charset="0"/>
            </a:endParaRPr>
          </a:p>
        </p:txBody>
      </p:sp>
      <p:sp>
        <p:nvSpPr>
          <p:cNvPr id="4" name="CuadroTexto 3">
            <a:extLst>
              <a:ext uri="{FF2B5EF4-FFF2-40B4-BE49-F238E27FC236}">
                <a16:creationId xmlns:a16="http://schemas.microsoft.com/office/drawing/2014/main" id="{FD995ED4-4743-4EAD-B1A5-4F84E4841022}"/>
              </a:ext>
            </a:extLst>
          </p:cNvPr>
          <p:cNvSpPr txBox="1"/>
          <p:nvPr/>
        </p:nvSpPr>
        <p:spPr>
          <a:xfrm>
            <a:off x="8453535" y="0"/>
            <a:ext cx="3738465" cy="6858000"/>
          </a:xfrm>
          <a:prstGeom prst="rect">
            <a:avLst/>
          </a:prstGeom>
          <a:solidFill>
            <a:srgbClr val="0072CE"/>
          </a:solidFill>
        </p:spPr>
        <p:txBody>
          <a:bodyPr wrap="square" rtlCol="0">
            <a:spAutoFit/>
          </a:bodyPr>
          <a:lstStyle/>
          <a:p>
            <a:endParaRPr lang="es-ES" dirty="0"/>
          </a:p>
        </p:txBody>
      </p:sp>
      <p:sp>
        <p:nvSpPr>
          <p:cNvPr id="5" name="CuadroTexto 4">
            <a:extLst>
              <a:ext uri="{FF2B5EF4-FFF2-40B4-BE49-F238E27FC236}">
                <a16:creationId xmlns:a16="http://schemas.microsoft.com/office/drawing/2014/main" id="{49B85770-34DC-4539-ADFB-B1252B55BF60}"/>
              </a:ext>
            </a:extLst>
          </p:cNvPr>
          <p:cNvSpPr txBox="1"/>
          <p:nvPr/>
        </p:nvSpPr>
        <p:spPr>
          <a:xfrm>
            <a:off x="0" y="5735637"/>
            <a:ext cx="12192000" cy="1122363"/>
          </a:xfrm>
          <a:prstGeom prst="rect">
            <a:avLst/>
          </a:prstGeom>
          <a:solidFill>
            <a:srgbClr val="0072CE"/>
          </a:solidFill>
        </p:spPr>
        <p:txBody>
          <a:bodyPr wrap="square" rtlCol="0">
            <a:spAutoFit/>
          </a:bodyPr>
          <a:lstStyle/>
          <a:p>
            <a:endParaRPr lang="es-ES" dirty="0"/>
          </a:p>
        </p:txBody>
      </p:sp>
      <p:pic>
        <p:nvPicPr>
          <p:cNvPr id="7" name="Imagen 6" descr="Forma&#10;&#10;Descripción generada automáticamente con confianza media">
            <a:extLst>
              <a:ext uri="{FF2B5EF4-FFF2-40B4-BE49-F238E27FC236}">
                <a16:creationId xmlns:a16="http://schemas.microsoft.com/office/drawing/2014/main" id="{4DF1DA66-5EF6-4215-BA9E-738A44F2016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b="50000"/>
          <a:stretch/>
        </p:blipFill>
        <p:spPr>
          <a:xfrm>
            <a:off x="8415701" y="197217"/>
            <a:ext cx="3650680" cy="1761831"/>
          </a:xfrm>
          <a:prstGeom prst="rect">
            <a:avLst/>
          </a:prstGeom>
        </p:spPr>
      </p:pic>
      <p:pic>
        <p:nvPicPr>
          <p:cNvPr id="9" name="Imagen 8" descr="Imagen que contiene Logotipo&#10;&#10;Descripción generada automáticamente">
            <a:extLst>
              <a:ext uri="{FF2B5EF4-FFF2-40B4-BE49-F238E27FC236}">
                <a16:creationId xmlns:a16="http://schemas.microsoft.com/office/drawing/2014/main" id="{F035B694-182C-4F35-9D93-FBF4889E05C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395033" y="2433512"/>
            <a:ext cx="2194983" cy="2040271"/>
          </a:xfrm>
          <a:prstGeom prst="rect">
            <a:avLst/>
          </a:prstGeom>
        </p:spPr>
      </p:pic>
      <p:pic>
        <p:nvPicPr>
          <p:cNvPr id="11" name="Imagen 10" descr="Imagen que contiene Icono&#10;&#10;Descripción generada automáticamente">
            <a:extLst>
              <a:ext uri="{FF2B5EF4-FFF2-40B4-BE49-F238E27FC236}">
                <a16:creationId xmlns:a16="http://schemas.microsoft.com/office/drawing/2014/main" id="{AFB51C83-0AA0-4A81-A2AC-AAEB3010F4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6240" y="4622801"/>
            <a:ext cx="3069209" cy="2112758"/>
          </a:xfrm>
          <a:prstGeom prst="rect">
            <a:avLst/>
          </a:prstGeom>
        </p:spPr>
      </p:pic>
      <p:pic>
        <p:nvPicPr>
          <p:cNvPr id="13" name="Imagen 12" descr="Gráfico&#10;&#10;Descripción generada automáticamente con confianza media">
            <a:extLst>
              <a:ext uri="{FF2B5EF4-FFF2-40B4-BE49-F238E27FC236}">
                <a16:creationId xmlns:a16="http://schemas.microsoft.com/office/drawing/2014/main" id="{AF0F8728-20C9-4D70-BE2F-31D4253161E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924801" y="2433512"/>
            <a:ext cx="2305033" cy="1843768"/>
          </a:xfrm>
          <a:prstGeom prst="rect">
            <a:avLst/>
          </a:prstGeom>
        </p:spPr>
      </p:pic>
      <p:pic>
        <p:nvPicPr>
          <p:cNvPr id="15" name="Imagen 14" descr="Texto&#10;&#10;Descripción generada automáticamente">
            <a:extLst>
              <a:ext uri="{FF2B5EF4-FFF2-40B4-BE49-F238E27FC236}">
                <a16:creationId xmlns:a16="http://schemas.microsoft.com/office/drawing/2014/main" id="{4B683EBD-08BF-4D8B-B2F4-50C347818B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6551" y="5972205"/>
            <a:ext cx="4230633" cy="649225"/>
          </a:xfrm>
          <a:prstGeom prst="rect">
            <a:avLst/>
          </a:prstGeom>
        </p:spPr>
      </p:pic>
    </p:spTree>
    <p:extLst>
      <p:ext uri="{BB962C8B-B14F-4D97-AF65-F5344CB8AC3E}">
        <p14:creationId xmlns:p14="http://schemas.microsoft.com/office/powerpoint/2010/main" val="619901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908B93-51A2-4FE5-B64E-AB97D1E04434}"/>
              </a:ext>
            </a:extLst>
          </p:cNvPr>
          <p:cNvSpPr>
            <a:spLocks noGrp="1"/>
          </p:cNvSpPr>
          <p:nvPr>
            <p:ph type="title"/>
          </p:nvPr>
        </p:nvSpPr>
        <p:spPr/>
        <p:txBody>
          <a:bodyPr/>
          <a:lstStyle/>
          <a:p>
            <a:r>
              <a:rPr lang="ca-ES" dirty="0" err="1"/>
              <a:t>Emails</a:t>
            </a:r>
            <a:r>
              <a:rPr lang="ca-ES" dirty="0"/>
              <a:t> for </a:t>
            </a:r>
            <a:r>
              <a:rPr lang="ca-ES" dirty="0" err="1"/>
              <a:t>visiting</a:t>
            </a:r>
            <a:r>
              <a:rPr lang="ca-ES" dirty="0"/>
              <a:t> </a:t>
            </a:r>
            <a:r>
              <a:rPr lang="ca-ES" dirty="0" err="1"/>
              <a:t>researchers</a:t>
            </a:r>
            <a:endParaRPr lang="es-ES" dirty="0"/>
          </a:p>
        </p:txBody>
      </p:sp>
      <p:sp>
        <p:nvSpPr>
          <p:cNvPr id="3" name="Marcador de contenido 2">
            <a:extLst>
              <a:ext uri="{FF2B5EF4-FFF2-40B4-BE49-F238E27FC236}">
                <a16:creationId xmlns:a16="http://schemas.microsoft.com/office/drawing/2014/main" id="{CA01266C-A7F8-465F-9D81-B4D72AE8E08F}"/>
              </a:ext>
            </a:extLst>
          </p:cNvPr>
          <p:cNvSpPr>
            <a:spLocks noGrp="1"/>
          </p:cNvSpPr>
          <p:nvPr>
            <p:ph idx="1"/>
          </p:nvPr>
        </p:nvSpPr>
        <p:spPr/>
        <p:txBody>
          <a:bodyPr/>
          <a:lstStyle/>
          <a:p>
            <a:r>
              <a:rPr lang="ca-ES" dirty="0" err="1"/>
              <a:t>If</a:t>
            </a:r>
            <a:r>
              <a:rPr lang="ca-ES" dirty="0"/>
              <a:t> </a:t>
            </a:r>
            <a:r>
              <a:rPr lang="ca-ES" dirty="0" err="1"/>
              <a:t>you</a:t>
            </a:r>
            <a:r>
              <a:rPr lang="ca-ES" dirty="0"/>
              <a:t> </a:t>
            </a:r>
            <a:r>
              <a:rPr lang="ca-ES" dirty="0" err="1"/>
              <a:t>have</a:t>
            </a:r>
            <a:r>
              <a:rPr lang="ca-ES" dirty="0"/>
              <a:t> </a:t>
            </a:r>
            <a:r>
              <a:rPr lang="ca-ES" dirty="0" err="1"/>
              <a:t>invited</a:t>
            </a:r>
            <a:r>
              <a:rPr lang="ca-ES" dirty="0"/>
              <a:t> a </a:t>
            </a:r>
            <a:r>
              <a:rPr lang="ca-ES" dirty="0" err="1"/>
              <a:t>fellow</a:t>
            </a:r>
            <a:r>
              <a:rPr lang="ca-ES" dirty="0"/>
              <a:t> </a:t>
            </a:r>
            <a:r>
              <a:rPr lang="ca-ES" dirty="0" err="1"/>
              <a:t>researcher</a:t>
            </a:r>
            <a:r>
              <a:rPr lang="ca-ES" dirty="0"/>
              <a:t> to </a:t>
            </a:r>
            <a:r>
              <a:rPr lang="ca-ES" dirty="0" err="1"/>
              <a:t>the</a:t>
            </a:r>
            <a:r>
              <a:rPr lang="ca-ES" dirty="0"/>
              <a:t> ICCUB </a:t>
            </a:r>
            <a:r>
              <a:rPr lang="ca-ES" dirty="0" err="1"/>
              <a:t>and</a:t>
            </a:r>
            <a:r>
              <a:rPr lang="ca-ES" dirty="0"/>
              <a:t> </a:t>
            </a:r>
            <a:r>
              <a:rPr lang="ca-ES" dirty="0" err="1"/>
              <a:t>they</a:t>
            </a:r>
            <a:r>
              <a:rPr lang="ca-ES" dirty="0"/>
              <a:t> </a:t>
            </a:r>
            <a:r>
              <a:rPr lang="ca-ES" dirty="0" err="1"/>
              <a:t>need</a:t>
            </a:r>
            <a:r>
              <a:rPr lang="ca-ES" dirty="0"/>
              <a:t> to </a:t>
            </a:r>
            <a:r>
              <a:rPr lang="ca-ES" dirty="0" err="1"/>
              <a:t>connect</a:t>
            </a:r>
            <a:r>
              <a:rPr lang="ca-ES" dirty="0"/>
              <a:t> to </a:t>
            </a:r>
            <a:r>
              <a:rPr lang="ca-ES" dirty="0" err="1"/>
              <a:t>the</a:t>
            </a:r>
            <a:r>
              <a:rPr lang="ca-ES" dirty="0"/>
              <a:t> </a:t>
            </a:r>
            <a:r>
              <a:rPr lang="ca-ES" dirty="0" err="1"/>
              <a:t>eduroam</a:t>
            </a:r>
            <a:r>
              <a:rPr lang="ca-ES" dirty="0"/>
              <a:t> </a:t>
            </a:r>
            <a:r>
              <a:rPr lang="ca-ES" dirty="0" err="1"/>
              <a:t>and</a:t>
            </a:r>
            <a:r>
              <a:rPr lang="ca-ES" dirty="0"/>
              <a:t>/or </a:t>
            </a:r>
            <a:r>
              <a:rPr lang="ca-ES" dirty="0" err="1"/>
              <a:t>print</a:t>
            </a:r>
            <a:r>
              <a:rPr lang="ca-ES" dirty="0"/>
              <a:t>, </a:t>
            </a:r>
            <a:r>
              <a:rPr lang="ca-ES" dirty="0" err="1"/>
              <a:t>you</a:t>
            </a:r>
            <a:r>
              <a:rPr lang="ca-ES" dirty="0"/>
              <a:t> </a:t>
            </a:r>
            <a:r>
              <a:rPr lang="ca-ES" dirty="0" err="1"/>
              <a:t>will</a:t>
            </a:r>
            <a:r>
              <a:rPr lang="ca-ES" dirty="0"/>
              <a:t> just </a:t>
            </a:r>
            <a:r>
              <a:rPr lang="ca-ES" dirty="0" err="1"/>
              <a:t>have</a:t>
            </a:r>
            <a:r>
              <a:rPr lang="ca-ES" dirty="0"/>
              <a:t> to fill a </a:t>
            </a:r>
            <a:r>
              <a:rPr lang="ca-ES" dirty="0" err="1">
                <a:solidFill>
                  <a:schemeClr val="accent6">
                    <a:lumMod val="50000"/>
                  </a:schemeClr>
                </a:solidFill>
              </a:rPr>
              <a:t>form</a:t>
            </a:r>
            <a:r>
              <a:rPr lang="ca-ES" dirty="0"/>
              <a:t> (</a:t>
            </a:r>
            <a:r>
              <a:rPr lang="ca-ES" dirty="0" err="1"/>
              <a:t>link</a:t>
            </a:r>
            <a:r>
              <a:rPr lang="ca-ES" dirty="0"/>
              <a:t> </a:t>
            </a:r>
            <a:r>
              <a:rPr lang="ca-ES" dirty="0" err="1"/>
              <a:t>available</a:t>
            </a:r>
            <a:r>
              <a:rPr lang="ca-ES" dirty="0"/>
              <a:t> </a:t>
            </a:r>
            <a:r>
              <a:rPr lang="ca-ES" dirty="0" err="1"/>
              <a:t>at</a:t>
            </a:r>
            <a:r>
              <a:rPr lang="ca-ES" dirty="0"/>
              <a:t> </a:t>
            </a:r>
            <a:r>
              <a:rPr lang="ca-ES" dirty="0" err="1"/>
              <a:t>the</a:t>
            </a:r>
            <a:r>
              <a:rPr lang="ca-ES" dirty="0"/>
              <a:t> intranet) (</a:t>
            </a:r>
            <a:r>
              <a:rPr lang="ca-ES" dirty="0" err="1">
                <a:solidFill>
                  <a:srgbClr val="FF0000"/>
                </a:solidFill>
              </a:rPr>
              <a:t>new</a:t>
            </a:r>
            <a:r>
              <a:rPr lang="ca-ES" dirty="0">
                <a:solidFill>
                  <a:srgbClr val="FF0000"/>
                </a:solidFill>
              </a:rPr>
              <a:t> </a:t>
            </a:r>
            <a:r>
              <a:rPr lang="ca-ES" dirty="0" err="1">
                <a:solidFill>
                  <a:srgbClr val="FF0000"/>
                </a:solidFill>
              </a:rPr>
              <a:t>procedure</a:t>
            </a:r>
            <a:r>
              <a:rPr lang="ca-ES" dirty="0">
                <a:solidFill>
                  <a:srgbClr val="FF0000"/>
                </a:solidFill>
              </a:rPr>
              <a:t>!</a:t>
            </a:r>
            <a:r>
              <a:rPr lang="ca-ES" dirty="0"/>
              <a:t>)</a:t>
            </a:r>
          </a:p>
          <a:p>
            <a:r>
              <a:rPr lang="ca-ES" dirty="0" err="1"/>
              <a:t>When</a:t>
            </a:r>
            <a:r>
              <a:rPr lang="ca-ES" dirty="0"/>
              <a:t> </a:t>
            </a:r>
            <a:r>
              <a:rPr lang="ca-ES" dirty="0" err="1"/>
              <a:t>the</a:t>
            </a:r>
            <a:r>
              <a:rPr lang="ca-ES" dirty="0"/>
              <a:t> </a:t>
            </a:r>
            <a:r>
              <a:rPr lang="ca-ES" dirty="0" err="1"/>
              <a:t>credentials</a:t>
            </a:r>
            <a:r>
              <a:rPr lang="ca-ES" dirty="0"/>
              <a:t> </a:t>
            </a:r>
            <a:r>
              <a:rPr lang="ca-ES" dirty="0" err="1"/>
              <a:t>are</a:t>
            </a:r>
            <a:r>
              <a:rPr lang="ca-ES" dirty="0"/>
              <a:t> </a:t>
            </a:r>
            <a:r>
              <a:rPr lang="ca-ES" dirty="0" err="1"/>
              <a:t>activated</a:t>
            </a:r>
            <a:r>
              <a:rPr lang="ca-ES" dirty="0"/>
              <a:t>, </a:t>
            </a:r>
            <a:r>
              <a:rPr lang="ca-ES" dirty="0" err="1"/>
              <a:t>they</a:t>
            </a:r>
            <a:r>
              <a:rPr lang="ca-ES" dirty="0"/>
              <a:t> </a:t>
            </a:r>
            <a:r>
              <a:rPr lang="ca-ES" dirty="0" err="1"/>
              <a:t>will</a:t>
            </a:r>
            <a:r>
              <a:rPr lang="ca-ES" dirty="0"/>
              <a:t> </a:t>
            </a:r>
            <a:r>
              <a:rPr lang="ca-ES" dirty="0" err="1"/>
              <a:t>have</a:t>
            </a:r>
            <a:r>
              <a:rPr lang="ca-ES" dirty="0"/>
              <a:t> </a:t>
            </a:r>
            <a:r>
              <a:rPr lang="ca-ES" dirty="0" err="1"/>
              <a:t>an</a:t>
            </a:r>
            <a:r>
              <a:rPr lang="ca-ES" dirty="0"/>
              <a:t> UB </a:t>
            </a:r>
            <a:r>
              <a:rPr lang="ca-ES" dirty="0" err="1"/>
              <a:t>email</a:t>
            </a:r>
            <a:r>
              <a:rPr lang="ca-ES" dirty="0"/>
              <a:t> </a:t>
            </a:r>
            <a:r>
              <a:rPr lang="ca-ES" dirty="0" err="1"/>
              <a:t>account</a:t>
            </a:r>
            <a:r>
              <a:rPr lang="ca-ES" dirty="0"/>
              <a:t>, </a:t>
            </a:r>
            <a:r>
              <a:rPr lang="ca-ES" dirty="0" err="1"/>
              <a:t>thus</a:t>
            </a:r>
            <a:r>
              <a:rPr lang="ca-ES" dirty="0"/>
              <a:t> </a:t>
            </a:r>
            <a:r>
              <a:rPr lang="ca-ES" dirty="0" err="1"/>
              <a:t>an</a:t>
            </a:r>
            <a:r>
              <a:rPr lang="ca-ES" dirty="0"/>
              <a:t> ICC/FQA </a:t>
            </a:r>
            <a:r>
              <a:rPr lang="ca-ES" b="1" dirty="0" err="1"/>
              <a:t>email</a:t>
            </a:r>
            <a:r>
              <a:rPr lang="ca-ES" b="1" dirty="0"/>
              <a:t> </a:t>
            </a:r>
            <a:r>
              <a:rPr lang="ca-ES" b="1" dirty="0" err="1"/>
              <a:t>account</a:t>
            </a:r>
            <a:r>
              <a:rPr lang="ca-ES" b="1" dirty="0"/>
              <a:t> </a:t>
            </a:r>
            <a:r>
              <a:rPr lang="ca-ES" b="1" dirty="0" err="1"/>
              <a:t>won’t</a:t>
            </a:r>
            <a:r>
              <a:rPr lang="ca-ES" b="1" dirty="0"/>
              <a:t> be </a:t>
            </a:r>
            <a:r>
              <a:rPr lang="ca-ES" b="1" dirty="0" err="1"/>
              <a:t>provided</a:t>
            </a:r>
            <a:r>
              <a:rPr lang="ca-ES" dirty="0"/>
              <a:t>.</a:t>
            </a:r>
            <a:endParaRPr lang="es-ES" dirty="0"/>
          </a:p>
        </p:txBody>
      </p:sp>
      <p:sp>
        <p:nvSpPr>
          <p:cNvPr id="4" name="Marcador de fecha 3">
            <a:extLst>
              <a:ext uri="{FF2B5EF4-FFF2-40B4-BE49-F238E27FC236}">
                <a16:creationId xmlns:a16="http://schemas.microsoft.com/office/drawing/2014/main" id="{6F60BE34-DD71-4F06-BE9C-FBFFAE6BF850}"/>
              </a:ext>
            </a:extLst>
          </p:cNvPr>
          <p:cNvSpPr>
            <a:spLocks noGrp="1"/>
          </p:cNvSpPr>
          <p:nvPr>
            <p:ph type="dt" sz="half" idx="10"/>
          </p:nvPr>
        </p:nvSpPr>
        <p:spPr/>
        <p:txBody>
          <a:bodyPr/>
          <a:lstStyle/>
          <a:p>
            <a:fld id="{FCF37C54-3C2C-416E-BADD-C6D99D48CAAD}" type="datetime1">
              <a:rPr lang="es-ES" smtClean="0"/>
              <a:t>06/02/2022</a:t>
            </a:fld>
            <a:endParaRPr lang="es-ES"/>
          </a:p>
        </p:txBody>
      </p:sp>
      <p:sp>
        <p:nvSpPr>
          <p:cNvPr id="5" name="Marcador de número de diapositiva 4">
            <a:extLst>
              <a:ext uri="{FF2B5EF4-FFF2-40B4-BE49-F238E27FC236}">
                <a16:creationId xmlns:a16="http://schemas.microsoft.com/office/drawing/2014/main" id="{CA87AB9D-E4F0-4438-99C4-74CA5A660E00}"/>
              </a:ext>
            </a:extLst>
          </p:cNvPr>
          <p:cNvSpPr>
            <a:spLocks noGrp="1"/>
          </p:cNvSpPr>
          <p:nvPr>
            <p:ph type="sldNum" sz="quarter" idx="12"/>
          </p:nvPr>
        </p:nvSpPr>
        <p:spPr/>
        <p:txBody>
          <a:bodyPr/>
          <a:lstStyle/>
          <a:p>
            <a:fld id="{A52F2D41-1612-41A8-8B7A-80A4BEF55335}" type="slidenum">
              <a:rPr lang="es-ES" smtClean="0"/>
              <a:t>10</a:t>
            </a:fld>
            <a:endParaRPr lang="es-ES"/>
          </a:p>
        </p:txBody>
      </p:sp>
    </p:spTree>
    <p:extLst>
      <p:ext uri="{BB962C8B-B14F-4D97-AF65-F5344CB8AC3E}">
        <p14:creationId xmlns:p14="http://schemas.microsoft.com/office/powerpoint/2010/main" val="1299581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CB14FC-98D7-4741-B3E0-0E8E2EE6D9C8}"/>
              </a:ext>
            </a:extLst>
          </p:cNvPr>
          <p:cNvSpPr>
            <a:spLocks noGrp="1"/>
          </p:cNvSpPr>
          <p:nvPr>
            <p:ph type="title"/>
          </p:nvPr>
        </p:nvSpPr>
        <p:spPr/>
        <p:txBody>
          <a:bodyPr/>
          <a:lstStyle/>
          <a:p>
            <a:r>
              <a:rPr lang="es-ES" dirty="0" err="1"/>
              <a:t>Finally</a:t>
            </a:r>
            <a:r>
              <a:rPr lang="es-ES" dirty="0"/>
              <a:t>, </a:t>
            </a:r>
            <a:r>
              <a:rPr lang="es-ES" dirty="0" err="1"/>
              <a:t>what</a:t>
            </a:r>
            <a:r>
              <a:rPr lang="es-ES" dirty="0"/>
              <a:t> can </a:t>
            </a:r>
            <a:r>
              <a:rPr lang="es-ES" dirty="0" err="1"/>
              <a:t>you</a:t>
            </a:r>
            <a:r>
              <a:rPr lang="es-ES" dirty="0"/>
              <a:t> do </a:t>
            </a:r>
            <a:r>
              <a:rPr lang="es-ES" dirty="0" err="1"/>
              <a:t>for</a:t>
            </a:r>
            <a:r>
              <a:rPr lang="es-ES" dirty="0"/>
              <a:t> </a:t>
            </a:r>
            <a:r>
              <a:rPr lang="es-ES" dirty="0" err="1"/>
              <a:t>us</a:t>
            </a:r>
            <a:r>
              <a:rPr lang="es-ES" dirty="0"/>
              <a:t>?</a:t>
            </a:r>
          </a:p>
        </p:txBody>
      </p:sp>
      <p:sp>
        <p:nvSpPr>
          <p:cNvPr id="3" name="Marcador de contenido 2">
            <a:extLst>
              <a:ext uri="{FF2B5EF4-FFF2-40B4-BE49-F238E27FC236}">
                <a16:creationId xmlns:a16="http://schemas.microsoft.com/office/drawing/2014/main" id="{0DDA39C0-3C59-4391-937C-02ADBCFDF2D4}"/>
              </a:ext>
            </a:extLst>
          </p:cNvPr>
          <p:cNvSpPr>
            <a:spLocks noGrp="1"/>
          </p:cNvSpPr>
          <p:nvPr>
            <p:ph idx="1"/>
          </p:nvPr>
        </p:nvSpPr>
        <p:spPr/>
        <p:txBody>
          <a:bodyPr/>
          <a:lstStyle/>
          <a:p>
            <a:r>
              <a:rPr lang="es-ES" dirty="0" err="1"/>
              <a:t>Fill</a:t>
            </a:r>
            <a:r>
              <a:rPr lang="es-ES" dirty="0"/>
              <a:t> in </a:t>
            </a:r>
            <a:r>
              <a:rPr lang="es-ES" dirty="0" err="1"/>
              <a:t>your</a:t>
            </a:r>
            <a:r>
              <a:rPr lang="es-ES" dirty="0"/>
              <a:t> </a:t>
            </a:r>
            <a:r>
              <a:rPr lang="es-ES" dirty="0" err="1"/>
              <a:t>profile</a:t>
            </a:r>
            <a:endParaRPr lang="es-ES" dirty="0"/>
          </a:p>
          <a:p>
            <a:r>
              <a:rPr lang="es-ES" dirty="0" err="1"/>
              <a:t>Inform</a:t>
            </a:r>
            <a:r>
              <a:rPr lang="es-ES" dirty="0"/>
              <a:t> </a:t>
            </a:r>
            <a:r>
              <a:rPr lang="es-ES" dirty="0" err="1"/>
              <a:t>us</a:t>
            </a:r>
            <a:r>
              <a:rPr lang="es-ES" dirty="0"/>
              <a:t> </a:t>
            </a:r>
            <a:r>
              <a:rPr lang="es-ES" dirty="0" err="1"/>
              <a:t>about</a:t>
            </a:r>
            <a:r>
              <a:rPr lang="es-ES" dirty="0"/>
              <a:t> posible </a:t>
            </a:r>
            <a:r>
              <a:rPr lang="es-ES" dirty="0" err="1"/>
              <a:t>news</a:t>
            </a:r>
            <a:endParaRPr lang="es-ES" dirty="0"/>
          </a:p>
          <a:p>
            <a:r>
              <a:rPr lang="es-ES" dirty="0" err="1"/>
              <a:t>Report</a:t>
            </a:r>
            <a:r>
              <a:rPr lang="es-ES" dirty="0"/>
              <a:t> </a:t>
            </a:r>
            <a:r>
              <a:rPr lang="es-ES" dirty="0" err="1"/>
              <a:t>on</a:t>
            </a:r>
            <a:r>
              <a:rPr lang="es-ES" dirty="0"/>
              <a:t> </a:t>
            </a:r>
            <a:r>
              <a:rPr lang="es-ES" dirty="0" err="1"/>
              <a:t>errors</a:t>
            </a:r>
            <a:r>
              <a:rPr lang="es-ES" dirty="0"/>
              <a:t> and </a:t>
            </a:r>
            <a:r>
              <a:rPr lang="es-ES" dirty="0" err="1"/>
              <a:t>help</a:t>
            </a:r>
            <a:r>
              <a:rPr lang="es-ES" dirty="0"/>
              <a:t> </a:t>
            </a:r>
            <a:r>
              <a:rPr lang="es-ES" dirty="0" err="1"/>
              <a:t>us</a:t>
            </a:r>
            <a:r>
              <a:rPr lang="es-ES" dirty="0"/>
              <a:t> </a:t>
            </a:r>
            <a:r>
              <a:rPr lang="es-ES" dirty="0" err="1"/>
              <a:t>update</a:t>
            </a:r>
            <a:r>
              <a:rPr lang="es-ES" dirty="0"/>
              <a:t> </a:t>
            </a:r>
            <a:r>
              <a:rPr lang="es-ES" dirty="0" err="1"/>
              <a:t>the</a:t>
            </a:r>
            <a:r>
              <a:rPr lang="es-ES" dirty="0"/>
              <a:t> </a:t>
            </a:r>
            <a:r>
              <a:rPr lang="es-ES" dirty="0" err="1"/>
              <a:t>content</a:t>
            </a:r>
            <a:endParaRPr lang="es-ES" dirty="0"/>
          </a:p>
          <a:p>
            <a:r>
              <a:rPr lang="es-ES" dirty="0" err="1"/>
              <a:t>You</a:t>
            </a:r>
            <a:r>
              <a:rPr lang="es-ES" dirty="0"/>
              <a:t> are </a:t>
            </a:r>
            <a:r>
              <a:rPr lang="es-ES" dirty="0" err="1"/>
              <a:t>welcome</a:t>
            </a:r>
            <a:r>
              <a:rPr lang="es-ES" dirty="0"/>
              <a:t> to </a:t>
            </a:r>
            <a:r>
              <a:rPr lang="es-ES" dirty="0" err="1"/>
              <a:t>make</a:t>
            </a:r>
            <a:r>
              <a:rPr lang="es-ES" dirty="0"/>
              <a:t> </a:t>
            </a:r>
            <a:r>
              <a:rPr lang="es-ES" dirty="0" err="1"/>
              <a:t>suggestions</a:t>
            </a:r>
            <a:r>
              <a:rPr lang="es-ES" dirty="0"/>
              <a:t>!</a:t>
            </a:r>
          </a:p>
        </p:txBody>
      </p:sp>
      <p:sp>
        <p:nvSpPr>
          <p:cNvPr id="4" name="Marcador de fecha 3">
            <a:extLst>
              <a:ext uri="{FF2B5EF4-FFF2-40B4-BE49-F238E27FC236}">
                <a16:creationId xmlns:a16="http://schemas.microsoft.com/office/drawing/2014/main" id="{7EC3896A-CB25-44B3-9315-6EFBFF2546BB}"/>
              </a:ext>
            </a:extLst>
          </p:cNvPr>
          <p:cNvSpPr>
            <a:spLocks noGrp="1"/>
          </p:cNvSpPr>
          <p:nvPr>
            <p:ph type="dt" sz="half" idx="10"/>
          </p:nvPr>
        </p:nvSpPr>
        <p:spPr/>
        <p:txBody>
          <a:bodyPr/>
          <a:lstStyle/>
          <a:p>
            <a:fld id="{5FFA2213-AC22-41E6-8C8C-4B40004BEE22}" type="datetime1">
              <a:rPr lang="es-ES" smtClean="0"/>
              <a:t>05/02/2022</a:t>
            </a:fld>
            <a:endParaRPr lang="es-ES"/>
          </a:p>
        </p:txBody>
      </p:sp>
      <p:sp>
        <p:nvSpPr>
          <p:cNvPr id="5" name="Marcador de número de diapositiva 4">
            <a:extLst>
              <a:ext uri="{FF2B5EF4-FFF2-40B4-BE49-F238E27FC236}">
                <a16:creationId xmlns:a16="http://schemas.microsoft.com/office/drawing/2014/main" id="{27C23575-4C0C-4900-97ED-873142BA79CE}"/>
              </a:ext>
            </a:extLst>
          </p:cNvPr>
          <p:cNvSpPr>
            <a:spLocks noGrp="1"/>
          </p:cNvSpPr>
          <p:nvPr>
            <p:ph type="sldNum" sz="quarter" idx="12"/>
          </p:nvPr>
        </p:nvSpPr>
        <p:spPr/>
        <p:txBody>
          <a:bodyPr/>
          <a:lstStyle/>
          <a:p>
            <a:fld id="{A52F2D41-1612-41A8-8B7A-80A4BEF55335}" type="slidenum">
              <a:rPr lang="es-ES" smtClean="0"/>
              <a:t>11</a:t>
            </a:fld>
            <a:endParaRPr lang="es-ES"/>
          </a:p>
        </p:txBody>
      </p:sp>
    </p:spTree>
    <p:extLst>
      <p:ext uri="{BB962C8B-B14F-4D97-AF65-F5344CB8AC3E}">
        <p14:creationId xmlns:p14="http://schemas.microsoft.com/office/powerpoint/2010/main" val="502234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5AE630-4A0B-40C1-93E7-F8BBD10C3D11}"/>
              </a:ext>
            </a:extLst>
          </p:cNvPr>
          <p:cNvSpPr>
            <a:spLocks noGrp="1"/>
          </p:cNvSpPr>
          <p:nvPr>
            <p:ph type="title"/>
          </p:nvPr>
        </p:nvSpPr>
        <p:spPr/>
        <p:txBody>
          <a:bodyPr/>
          <a:lstStyle/>
          <a:p>
            <a:r>
              <a:rPr lang="es-ES" dirty="0" err="1"/>
              <a:t>First</a:t>
            </a:r>
            <a:r>
              <a:rPr lang="es-ES" dirty="0"/>
              <a:t> of </a:t>
            </a:r>
            <a:r>
              <a:rPr lang="es-ES" dirty="0" err="1"/>
              <a:t>all</a:t>
            </a:r>
            <a:r>
              <a:rPr lang="es-ES" dirty="0"/>
              <a:t>, </a:t>
            </a:r>
            <a:r>
              <a:rPr lang="es-ES" dirty="0" err="1"/>
              <a:t>who</a:t>
            </a:r>
            <a:r>
              <a:rPr lang="es-ES" dirty="0"/>
              <a:t> are </a:t>
            </a:r>
            <a:r>
              <a:rPr lang="es-ES" dirty="0" err="1"/>
              <a:t>we</a:t>
            </a:r>
            <a:r>
              <a:rPr lang="es-ES" dirty="0"/>
              <a:t>?</a:t>
            </a:r>
          </a:p>
        </p:txBody>
      </p:sp>
      <p:pic>
        <p:nvPicPr>
          <p:cNvPr id="6" name="Contenidor de contingut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830127"/>
            <a:ext cx="2218698" cy="2218698"/>
          </a:xfrm>
        </p:spPr>
      </p:pic>
      <p:sp>
        <p:nvSpPr>
          <p:cNvPr id="4" name="Marcador de fecha 3">
            <a:extLst>
              <a:ext uri="{FF2B5EF4-FFF2-40B4-BE49-F238E27FC236}">
                <a16:creationId xmlns:a16="http://schemas.microsoft.com/office/drawing/2014/main" id="{D2B17DC4-93C7-44EC-BB87-30D7C1D3A752}"/>
              </a:ext>
            </a:extLst>
          </p:cNvPr>
          <p:cNvSpPr>
            <a:spLocks noGrp="1"/>
          </p:cNvSpPr>
          <p:nvPr>
            <p:ph type="dt" sz="half" idx="10"/>
          </p:nvPr>
        </p:nvSpPr>
        <p:spPr/>
        <p:txBody>
          <a:bodyPr/>
          <a:lstStyle/>
          <a:p>
            <a:fld id="{4A488B31-D6B5-49B3-B437-C879BB04F42A}" type="datetime1">
              <a:rPr lang="es-ES" smtClean="0"/>
              <a:t>05/02/2022</a:t>
            </a:fld>
            <a:endParaRPr lang="es-ES"/>
          </a:p>
        </p:txBody>
      </p:sp>
      <p:sp>
        <p:nvSpPr>
          <p:cNvPr id="5" name="Marcador de número de diapositiva 4">
            <a:extLst>
              <a:ext uri="{FF2B5EF4-FFF2-40B4-BE49-F238E27FC236}">
                <a16:creationId xmlns:a16="http://schemas.microsoft.com/office/drawing/2014/main" id="{A8E58070-A760-4CE0-8E9D-1506FCFC9C97}"/>
              </a:ext>
            </a:extLst>
          </p:cNvPr>
          <p:cNvSpPr>
            <a:spLocks noGrp="1"/>
          </p:cNvSpPr>
          <p:nvPr>
            <p:ph type="sldNum" sz="quarter" idx="12"/>
          </p:nvPr>
        </p:nvSpPr>
        <p:spPr/>
        <p:txBody>
          <a:bodyPr/>
          <a:lstStyle/>
          <a:p>
            <a:fld id="{A52F2D41-1612-41A8-8B7A-80A4BEF55335}" type="slidenum">
              <a:rPr lang="es-ES" smtClean="0"/>
              <a:t>2</a:t>
            </a:fld>
            <a:endParaRPr lang="es-ES"/>
          </a:p>
        </p:txBody>
      </p:sp>
      <p:pic>
        <p:nvPicPr>
          <p:cNvPr id="7" name="Imat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9404" y="1824576"/>
            <a:ext cx="2218698" cy="2218698"/>
          </a:xfrm>
          <a:prstGeom prst="rect">
            <a:avLst/>
          </a:prstGeom>
        </p:spPr>
      </p:pic>
      <p:pic>
        <p:nvPicPr>
          <p:cNvPr id="8" name="Imat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2914" y="1824576"/>
            <a:ext cx="2224249" cy="2224249"/>
          </a:xfrm>
          <a:prstGeom prst="rect">
            <a:avLst/>
          </a:prstGeom>
        </p:spPr>
      </p:pic>
      <p:pic>
        <p:nvPicPr>
          <p:cNvPr id="9" name="Imat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0608" y="1819025"/>
            <a:ext cx="2229800" cy="2229800"/>
          </a:xfrm>
          <a:prstGeom prst="rect">
            <a:avLst/>
          </a:prstGeom>
        </p:spPr>
      </p:pic>
      <p:sp>
        <p:nvSpPr>
          <p:cNvPr id="10" name="Marcador de contenido 2">
            <a:extLst>
              <a:ext uri="{FF2B5EF4-FFF2-40B4-BE49-F238E27FC236}">
                <a16:creationId xmlns:a16="http://schemas.microsoft.com/office/drawing/2014/main" id="{0DDA39C0-3C59-4391-937C-02ADBCFDF2D4}"/>
              </a:ext>
            </a:extLst>
          </p:cNvPr>
          <p:cNvSpPr txBox="1">
            <a:spLocks/>
          </p:cNvSpPr>
          <p:nvPr/>
        </p:nvSpPr>
        <p:spPr>
          <a:xfrm>
            <a:off x="838200" y="4276725"/>
            <a:ext cx="10515600" cy="19002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dirty="0"/>
              <a:t>Anna </a:t>
            </a:r>
            <a:r>
              <a:rPr lang="es-ES" dirty="0" err="1"/>
              <a:t>Argudo</a:t>
            </a:r>
            <a:r>
              <a:rPr lang="es-ES" dirty="0"/>
              <a:t>      </a:t>
            </a:r>
            <a:r>
              <a:rPr lang="es-ES" dirty="0" err="1"/>
              <a:t>Míriam</a:t>
            </a:r>
            <a:r>
              <a:rPr lang="es-ES" dirty="0"/>
              <a:t> Gutiérrez   </a:t>
            </a:r>
            <a:r>
              <a:rPr lang="es-ES" dirty="0" err="1"/>
              <a:t>Kayla</a:t>
            </a:r>
            <a:r>
              <a:rPr lang="es-ES" dirty="0"/>
              <a:t> </a:t>
            </a:r>
            <a:r>
              <a:rPr lang="es-ES" dirty="0" err="1"/>
              <a:t>MacDuff</a:t>
            </a:r>
            <a:r>
              <a:rPr lang="es-ES" dirty="0"/>
              <a:t>      Esther </a:t>
            </a:r>
            <a:r>
              <a:rPr lang="es-ES" dirty="0" err="1"/>
              <a:t>Pallarés</a:t>
            </a:r>
            <a:endParaRPr lang="es-ES" dirty="0"/>
          </a:p>
          <a:p>
            <a:pPr marL="0" indent="0">
              <a:buNone/>
            </a:pPr>
            <a:r>
              <a:rPr lang="es-ES" sz="2000" dirty="0" err="1"/>
              <a:t>Scientific</a:t>
            </a:r>
            <a:r>
              <a:rPr lang="es-ES" sz="2000" dirty="0"/>
              <a:t> office - V504                    </a:t>
            </a:r>
            <a:r>
              <a:rPr lang="es-ES" sz="2000" dirty="0" err="1"/>
              <a:t>Administrative</a:t>
            </a:r>
            <a:r>
              <a:rPr lang="es-ES" sz="2000" dirty="0"/>
              <a:t> office - V504                        </a:t>
            </a:r>
            <a:r>
              <a:rPr lang="es-ES" sz="2000" dirty="0" err="1"/>
              <a:t>Scientific</a:t>
            </a:r>
            <a:r>
              <a:rPr lang="es-ES" sz="2000" dirty="0"/>
              <a:t> office - V504</a:t>
            </a:r>
          </a:p>
          <a:p>
            <a:pPr marL="0" indent="0">
              <a:buNone/>
            </a:pPr>
            <a:endParaRPr lang="es-ES" sz="2000" dirty="0"/>
          </a:p>
          <a:p>
            <a:pPr marL="0" indent="0">
              <a:buNone/>
            </a:pPr>
            <a:endParaRPr lang="es-ES" sz="2000" dirty="0"/>
          </a:p>
        </p:txBody>
      </p:sp>
    </p:spTree>
    <p:extLst>
      <p:ext uri="{BB962C8B-B14F-4D97-AF65-F5344CB8AC3E}">
        <p14:creationId xmlns:p14="http://schemas.microsoft.com/office/powerpoint/2010/main" val="1979903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13"/>
          <p:cNvSpPr/>
          <p:nvPr/>
        </p:nvSpPr>
        <p:spPr>
          <a:xfrm>
            <a:off x="4509541" y="947758"/>
            <a:ext cx="3290098" cy="34934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3077" tIns="41538" rIns="83077" bIns="41538" anchor="t" anchorCtr="0" compatLnSpc="0">
            <a:spAutoFit/>
          </a:bodyPr>
          <a:lstStyle/>
          <a:p>
            <a:pPr algn="ctr"/>
            <a:r>
              <a:rPr lang="es-ES" b="1" dirty="0">
                <a:latin typeface="Arial" panose="020B0604020202020204" pitchFamily="34" charset="0"/>
                <a:ea typeface="Microsoft YaHei" pitchFamily="2"/>
                <a:cs typeface="Arial" panose="020B0604020202020204" pitchFamily="34" charset="0"/>
              </a:rPr>
              <a:t>Esther </a:t>
            </a:r>
            <a:r>
              <a:rPr lang="es-ES" b="1" dirty="0" err="1">
                <a:latin typeface="Arial" panose="020B0604020202020204" pitchFamily="34" charset="0"/>
                <a:ea typeface="Microsoft YaHei" pitchFamily="2"/>
                <a:cs typeface="Arial" panose="020B0604020202020204" pitchFamily="34" charset="0"/>
              </a:rPr>
              <a:t>Pallarès</a:t>
            </a:r>
            <a:endParaRPr lang="es-ES" b="1" dirty="0">
              <a:latin typeface="Arial" panose="020B0604020202020204" pitchFamily="34" charset="0"/>
              <a:ea typeface="Microsoft YaHei" pitchFamily="2"/>
              <a:cs typeface="Arial" panose="020B0604020202020204" pitchFamily="34" charset="0"/>
            </a:endParaRPr>
          </a:p>
        </p:txBody>
      </p:sp>
      <p:sp>
        <p:nvSpPr>
          <p:cNvPr id="60" name="Rectangle 11"/>
          <p:cNvSpPr/>
          <p:nvPr/>
        </p:nvSpPr>
        <p:spPr>
          <a:xfrm>
            <a:off x="2233183" y="2043320"/>
            <a:ext cx="3586148" cy="15397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175">
            <a:solidFill>
              <a:schemeClr val="tx1"/>
            </a:solidFill>
            <a:prstDash val="solid"/>
          </a:ln>
        </p:spPr>
        <p:txBody>
          <a:bodyPr vert="horz" wrap="square" lIns="83077" tIns="41538" rIns="83077" bIns="41538" anchor="ctr" anchorCtr="0" compatLnSpc="0"/>
          <a:lstStyle/>
          <a:p>
            <a:pPr hangingPunct="0"/>
            <a:endParaRPr lang="es-ES" sz="1662">
              <a:latin typeface="Arial" panose="020B0604020202020204" pitchFamily="34" charset="0"/>
              <a:ea typeface="Microsoft YaHei" pitchFamily="2"/>
              <a:cs typeface="Arial" panose="020B0604020202020204" pitchFamily="34" charset="0"/>
            </a:endParaRPr>
          </a:p>
        </p:txBody>
      </p:sp>
      <p:sp>
        <p:nvSpPr>
          <p:cNvPr id="61" name="TextBox 13"/>
          <p:cNvSpPr/>
          <p:nvPr/>
        </p:nvSpPr>
        <p:spPr>
          <a:xfrm>
            <a:off x="2385432" y="1917145"/>
            <a:ext cx="3276998" cy="2042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77BA"/>
          </a:solidFill>
          <a:ln>
            <a:noFill/>
            <a:prstDash val="solid"/>
          </a:ln>
        </p:spPr>
        <p:txBody>
          <a:bodyPr vert="horz" wrap="square" lIns="83077" tIns="0" rIns="83077" bIns="0" anchor="ctr" anchorCtr="1" compatLnSpc="0">
            <a:spAutoFit/>
          </a:bodyPr>
          <a:lstStyle/>
          <a:p>
            <a:pPr algn="ctr"/>
            <a:r>
              <a:rPr lang="es-ES" sz="1385" dirty="0">
                <a:latin typeface="Arial" panose="020B0604020202020204" pitchFamily="34" charset="0"/>
                <a:ea typeface="Microsoft YaHei" pitchFamily="2"/>
                <a:cs typeface="Arial" panose="020B0604020202020204" pitchFamily="34" charset="0"/>
              </a:rPr>
              <a:t>ICCUB </a:t>
            </a:r>
            <a:r>
              <a:rPr lang="es-ES" sz="1385" dirty="0" err="1">
                <a:latin typeface="Arial" panose="020B0604020202020204" pitchFamily="34" charset="0"/>
                <a:ea typeface="Microsoft YaHei" pitchFamily="2"/>
                <a:cs typeface="Arial" panose="020B0604020202020204" pitchFamily="34" charset="0"/>
              </a:rPr>
              <a:t>Scientific</a:t>
            </a:r>
            <a:r>
              <a:rPr lang="es-ES" sz="1385" dirty="0">
                <a:latin typeface="Arial" panose="020B0604020202020204" pitchFamily="34" charset="0"/>
                <a:ea typeface="Microsoft YaHei" pitchFamily="2"/>
                <a:cs typeface="Arial" panose="020B0604020202020204" pitchFamily="34" charset="0"/>
              </a:rPr>
              <a:t> Office</a:t>
            </a:r>
          </a:p>
        </p:txBody>
      </p:sp>
      <p:sp>
        <p:nvSpPr>
          <p:cNvPr id="62" name="TextBox 13"/>
          <p:cNvSpPr/>
          <p:nvPr/>
        </p:nvSpPr>
        <p:spPr>
          <a:xfrm>
            <a:off x="2262552" y="2589748"/>
            <a:ext cx="3493383" cy="9818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3077" tIns="41538" rIns="83077" bIns="41538" anchor="t" anchorCtr="0" compatLnSpc="0">
            <a:spAutoFit/>
          </a:bodyPr>
          <a:lstStyle/>
          <a:p>
            <a:pPr marL="79133" indent="-79133" hangingPunct="0">
              <a:buSzPct val="45000"/>
              <a:buFont typeface="StarSymbol"/>
              <a:buChar char="●"/>
            </a:pPr>
            <a:r>
              <a:rPr lang="en-US" sz="1015" dirty="0">
                <a:latin typeface="Arial" panose="020B0604020202020204" pitchFamily="34" charset="0"/>
                <a:ea typeface="Times New Roman" pitchFamily="18"/>
                <a:cs typeface="Arial" panose="020B0604020202020204" pitchFamily="34" charset="0"/>
              </a:rPr>
              <a:t>Control of scientific production &amp; Scientific reports</a:t>
            </a:r>
          </a:p>
          <a:p>
            <a:pPr marL="79133" indent="-79133" hangingPunct="0">
              <a:buSzPct val="45000"/>
              <a:buFont typeface="StarSymbol"/>
              <a:buChar char="●"/>
            </a:pPr>
            <a:r>
              <a:rPr lang="en-US" sz="1015" dirty="0">
                <a:latin typeface="Arial" panose="020B0604020202020204" pitchFamily="34" charset="0"/>
                <a:ea typeface="Times New Roman" pitchFamily="18"/>
                <a:cs typeface="Arial" panose="020B0604020202020204" pitchFamily="34" charset="0"/>
              </a:rPr>
              <a:t>ICCUB web page &amp; Intranet</a:t>
            </a:r>
          </a:p>
          <a:p>
            <a:pPr marL="79133" indent="-79133" hangingPunct="0">
              <a:buSzPct val="45000"/>
              <a:buFont typeface="StarSymbol"/>
              <a:buChar char="●"/>
            </a:pPr>
            <a:r>
              <a:rPr lang="en-US" sz="1015" dirty="0">
                <a:latin typeface="Arial" panose="020B0604020202020204" pitchFamily="34" charset="0"/>
                <a:ea typeface="Times New Roman" pitchFamily="18"/>
                <a:cs typeface="Arial" panose="020B0604020202020204" pitchFamily="34" charset="0"/>
              </a:rPr>
              <a:t>Organization of ICCUB activities</a:t>
            </a:r>
          </a:p>
          <a:p>
            <a:pPr marL="79133" indent="-79133" hangingPunct="0">
              <a:buSzPct val="45000"/>
              <a:buFont typeface="StarSymbol"/>
              <a:buChar char="●"/>
            </a:pPr>
            <a:r>
              <a:rPr lang="en-US" sz="1015" dirty="0">
                <a:latin typeface="Arial" panose="020B0604020202020204" pitchFamily="34" charset="0"/>
                <a:ea typeface="Times New Roman" pitchFamily="18"/>
                <a:cs typeface="Arial" panose="020B0604020202020204" pitchFamily="34" charset="0"/>
              </a:rPr>
              <a:t>News &amp; Press releases (in coordination with UB Press)</a:t>
            </a:r>
          </a:p>
          <a:p>
            <a:pPr marL="79133" indent="-79133" hangingPunct="0">
              <a:buSzPct val="45000"/>
              <a:buFont typeface="StarSymbol"/>
              <a:buChar char="●"/>
            </a:pPr>
            <a:r>
              <a:rPr lang="en-US" sz="1015" dirty="0">
                <a:latin typeface="Arial" panose="020B0604020202020204" pitchFamily="34" charset="0"/>
                <a:ea typeface="Times New Roman" pitchFamily="18"/>
                <a:cs typeface="Arial" panose="020B0604020202020204" pitchFamily="34" charset="0"/>
              </a:rPr>
              <a:t>Support to competitive calls such as </a:t>
            </a:r>
            <a:r>
              <a:rPr lang="en-US" sz="1015" dirty="0" err="1">
                <a:latin typeface="Arial" panose="020B0604020202020204" pitchFamily="34" charset="0"/>
                <a:ea typeface="Times New Roman" pitchFamily="18"/>
                <a:cs typeface="Arial" panose="020B0604020202020204" pitchFamily="34" charset="0"/>
              </a:rPr>
              <a:t>MdM</a:t>
            </a:r>
            <a:endParaRPr lang="en-US" sz="1015" dirty="0">
              <a:latin typeface="Arial" panose="020B0604020202020204" pitchFamily="34" charset="0"/>
              <a:ea typeface="Times New Roman" pitchFamily="18"/>
              <a:cs typeface="Arial" panose="020B0604020202020204" pitchFamily="34" charset="0"/>
            </a:endParaRPr>
          </a:p>
          <a:p>
            <a:pPr marL="79133" indent="-79133" hangingPunct="0">
              <a:buSzPct val="45000"/>
              <a:buFont typeface="StarSymbol"/>
              <a:buChar char="●"/>
            </a:pPr>
            <a:r>
              <a:rPr lang="en-US" sz="1015" dirty="0">
                <a:latin typeface="Arial" panose="020B0604020202020204" pitchFamily="34" charset="0"/>
                <a:ea typeface="Times New Roman" pitchFamily="18"/>
                <a:cs typeface="Arial" panose="020B0604020202020204" pitchFamily="34" charset="0"/>
              </a:rPr>
              <a:t>Registration of new ICCUB members</a:t>
            </a:r>
          </a:p>
        </p:txBody>
      </p:sp>
      <p:sp>
        <p:nvSpPr>
          <p:cNvPr id="64" name="Rectangle 11"/>
          <p:cNvSpPr/>
          <p:nvPr/>
        </p:nvSpPr>
        <p:spPr>
          <a:xfrm>
            <a:off x="2133918" y="959256"/>
            <a:ext cx="7842462" cy="76430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175">
            <a:solidFill>
              <a:schemeClr val="tx1"/>
            </a:solidFill>
            <a:prstDash val="solid"/>
          </a:ln>
        </p:spPr>
        <p:txBody>
          <a:bodyPr vert="horz" wrap="square" lIns="83077" tIns="41538" rIns="83077" bIns="41538" anchor="ctr" anchorCtr="0" compatLnSpc="0"/>
          <a:lstStyle/>
          <a:p>
            <a:pPr hangingPunct="0"/>
            <a:endParaRPr lang="es-ES" sz="1662">
              <a:latin typeface="Arial" panose="020B0604020202020204" pitchFamily="34" charset="0"/>
              <a:ea typeface="Microsoft YaHei" pitchFamily="2"/>
              <a:cs typeface="Arial" panose="020B0604020202020204" pitchFamily="34" charset="0"/>
            </a:endParaRPr>
          </a:p>
        </p:txBody>
      </p:sp>
      <p:sp>
        <p:nvSpPr>
          <p:cNvPr id="71" name="TextBox 13"/>
          <p:cNvSpPr/>
          <p:nvPr/>
        </p:nvSpPr>
        <p:spPr>
          <a:xfrm>
            <a:off x="3064381" y="1252501"/>
            <a:ext cx="5848615" cy="383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3077" tIns="41538" rIns="83077" bIns="41538" anchor="t" anchorCtr="0" compatLnSpc="0">
            <a:spAutoFit/>
          </a:bodyPr>
          <a:lstStyle/>
          <a:p>
            <a:pPr algn="ctr"/>
            <a:r>
              <a:rPr lang="es-ES" sz="1015" dirty="0">
                <a:latin typeface="Arial" panose="020B0604020202020204" pitchFamily="34" charset="0"/>
                <a:ea typeface="Microsoft YaHei" pitchFamily="2"/>
                <a:cs typeface="Arial" panose="020B0604020202020204" pitchFamily="34" charset="0"/>
              </a:rPr>
              <a:t>Defines roles and </a:t>
            </a:r>
            <a:r>
              <a:rPr lang="es-ES" sz="1015" dirty="0" err="1">
                <a:latin typeface="Arial" panose="020B0604020202020204" pitchFamily="34" charset="0"/>
                <a:ea typeface="Microsoft YaHei" pitchFamily="2"/>
                <a:cs typeface="Arial" panose="020B0604020202020204" pitchFamily="34" charset="0"/>
              </a:rPr>
              <a:t>assigns</a:t>
            </a:r>
            <a:r>
              <a:rPr lang="es-ES" sz="1015" dirty="0">
                <a:latin typeface="Arial" panose="020B0604020202020204" pitchFamily="34" charset="0"/>
                <a:ea typeface="Microsoft YaHei" pitchFamily="2"/>
                <a:cs typeface="Arial" panose="020B0604020202020204" pitchFamily="34" charset="0"/>
              </a:rPr>
              <a:t> </a:t>
            </a:r>
            <a:r>
              <a:rPr lang="es-ES" sz="1015" dirty="0" err="1">
                <a:latin typeface="Arial" panose="020B0604020202020204" pitchFamily="34" charset="0"/>
                <a:ea typeface="Microsoft YaHei" pitchFamily="2"/>
                <a:cs typeface="Arial" panose="020B0604020202020204" pitchFamily="34" charset="0"/>
              </a:rPr>
              <a:t>tasks</a:t>
            </a:r>
            <a:r>
              <a:rPr lang="es-ES" sz="1015" dirty="0">
                <a:latin typeface="Arial" panose="020B0604020202020204" pitchFamily="34" charset="0"/>
                <a:ea typeface="Microsoft YaHei" pitchFamily="2"/>
                <a:cs typeface="Arial" panose="020B0604020202020204" pitchFamily="34" charset="0"/>
              </a:rPr>
              <a:t> </a:t>
            </a:r>
            <a:r>
              <a:rPr lang="es-ES" sz="1015" dirty="0" err="1">
                <a:latin typeface="Arial" panose="020B0604020202020204" pitchFamily="34" charset="0"/>
                <a:ea typeface="Microsoft YaHei" pitchFamily="2"/>
                <a:cs typeface="Arial" panose="020B0604020202020204" pitchFamily="34" charset="0"/>
              </a:rPr>
              <a:t>according</a:t>
            </a:r>
            <a:r>
              <a:rPr lang="es-ES" sz="1015" dirty="0">
                <a:latin typeface="Arial" panose="020B0604020202020204" pitchFamily="34" charset="0"/>
                <a:ea typeface="Microsoft YaHei" pitchFamily="2"/>
                <a:cs typeface="Arial" panose="020B0604020202020204" pitchFamily="34" charset="0"/>
              </a:rPr>
              <a:t> to </a:t>
            </a:r>
            <a:r>
              <a:rPr lang="es-ES" sz="1015" dirty="0" err="1">
                <a:latin typeface="Arial" panose="020B0604020202020204" pitchFamily="34" charset="0"/>
                <a:ea typeface="Microsoft YaHei" pitchFamily="2"/>
                <a:cs typeface="Arial" panose="020B0604020202020204" pitchFamily="34" charset="0"/>
              </a:rPr>
              <a:t>the</a:t>
            </a:r>
            <a:r>
              <a:rPr lang="es-ES" sz="1015" dirty="0">
                <a:latin typeface="Arial" panose="020B0604020202020204" pitchFamily="34" charset="0"/>
                <a:ea typeface="Microsoft YaHei" pitchFamily="2"/>
                <a:cs typeface="Arial" panose="020B0604020202020204" pitchFamily="34" charset="0"/>
              </a:rPr>
              <a:t> </a:t>
            </a:r>
            <a:r>
              <a:rPr lang="es-ES" sz="1015" dirty="0" err="1">
                <a:latin typeface="Arial" panose="020B0604020202020204" pitchFamily="34" charset="0"/>
                <a:ea typeface="Microsoft YaHei" pitchFamily="2"/>
                <a:cs typeface="Arial" panose="020B0604020202020204" pitchFamily="34" charset="0"/>
              </a:rPr>
              <a:t>priorities</a:t>
            </a:r>
            <a:r>
              <a:rPr lang="es-ES" sz="1015" dirty="0">
                <a:latin typeface="Arial" panose="020B0604020202020204" pitchFamily="34" charset="0"/>
                <a:ea typeface="Microsoft YaHei" pitchFamily="2"/>
                <a:cs typeface="Arial" panose="020B0604020202020204" pitchFamily="34" charset="0"/>
              </a:rPr>
              <a:t> </a:t>
            </a:r>
            <a:r>
              <a:rPr lang="es-ES" sz="1015" dirty="0" err="1">
                <a:latin typeface="Arial" panose="020B0604020202020204" pitchFamily="34" charset="0"/>
                <a:ea typeface="Microsoft YaHei" pitchFamily="2"/>
                <a:cs typeface="Arial" panose="020B0604020202020204" pitchFamily="34" charset="0"/>
              </a:rPr>
              <a:t>established</a:t>
            </a:r>
            <a:r>
              <a:rPr lang="es-ES" sz="1015" dirty="0">
                <a:latin typeface="Arial" panose="020B0604020202020204" pitchFamily="34" charset="0"/>
                <a:ea typeface="Microsoft YaHei" pitchFamily="2"/>
                <a:cs typeface="Arial" panose="020B0604020202020204" pitchFamily="34" charset="0"/>
              </a:rPr>
              <a:t> </a:t>
            </a:r>
            <a:r>
              <a:rPr lang="es-ES" sz="1015" dirty="0" err="1">
                <a:latin typeface="Arial" panose="020B0604020202020204" pitchFamily="34" charset="0"/>
                <a:ea typeface="Microsoft YaHei" pitchFamily="2"/>
                <a:cs typeface="Arial" panose="020B0604020202020204" pitchFamily="34" charset="0"/>
              </a:rPr>
              <a:t>by</a:t>
            </a:r>
            <a:r>
              <a:rPr lang="es-ES" sz="1015" dirty="0">
                <a:latin typeface="Arial" panose="020B0604020202020204" pitchFamily="34" charset="0"/>
                <a:ea typeface="Microsoft YaHei" pitchFamily="2"/>
                <a:cs typeface="Arial" panose="020B0604020202020204" pitchFamily="34" charset="0"/>
              </a:rPr>
              <a:t> </a:t>
            </a:r>
            <a:r>
              <a:rPr lang="es-ES" sz="1015" dirty="0" err="1">
                <a:latin typeface="Arial" panose="020B0604020202020204" pitchFamily="34" charset="0"/>
                <a:ea typeface="Microsoft YaHei" pitchFamily="2"/>
                <a:cs typeface="Arial" panose="020B0604020202020204" pitchFamily="34" charset="0"/>
              </a:rPr>
              <a:t>the</a:t>
            </a:r>
            <a:r>
              <a:rPr lang="es-ES" sz="1015" dirty="0">
                <a:latin typeface="Arial" panose="020B0604020202020204" pitchFamily="34" charset="0"/>
                <a:ea typeface="Microsoft YaHei" pitchFamily="2"/>
                <a:cs typeface="Arial" panose="020B0604020202020204" pitchFamily="34" charset="0"/>
              </a:rPr>
              <a:t> </a:t>
            </a:r>
            <a:r>
              <a:rPr lang="es-ES" sz="1015" dirty="0" err="1">
                <a:latin typeface="Arial" panose="020B0604020202020204" pitchFamily="34" charset="0"/>
                <a:ea typeface="Microsoft YaHei" pitchFamily="2"/>
                <a:cs typeface="Arial" panose="020B0604020202020204" pitchFamily="34" charset="0"/>
              </a:rPr>
              <a:t>Executive</a:t>
            </a:r>
            <a:r>
              <a:rPr lang="es-ES" sz="1015" dirty="0">
                <a:latin typeface="Arial" panose="020B0604020202020204" pitchFamily="34" charset="0"/>
                <a:ea typeface="Microsoft YaHei" pitchFamily="2"/>
                <a:cs typeface="Arial" panose="020B0604020202020204" pitchFamily="34" charset="0"/>
              </a:rPr>
              <a:t> </a:t>
            </a:r>
            <a:r>
              <a:rPr lang="es-ES" sz="1015" dirty="0" err="1">
                <a:latin typeface="Arial" panose="020B0604020202020204" pitchFamily="34" charset="0"/>
                <a:ea typeface="Microsoft YaHei" pitchFamily="2"/>
                <a:cs typeface="Arial" panose="020B0604020202020204" pitchFamily="34" charset="0"/>
              </a:rPr>
              <a:t>Board</a:t>
            </a:r>
            <a:r>
              <a:rPr lang="es-ES" sz="1015" dirty="0">
                <a:latin typeface="Arial" panose="020B0604020202020204" pitchFamily="34" charset="0"/>
                <a:ea typeface="Microsoft YaHei" pitchFamily="2"/>
                <a:cs typeface="Arial" panose="020B0604020202020204" pitchFamily="34" charset="0"/>
              </a:rPr>
              <a:t>, </a:t>
            </a:r>
            <a:r>
              <a:rPr lang="es-ES" sz="1015" dirty="0" err="1">
                <a:latin typeface="Arial" panose="020B0604020202020204" pitchFamily="34" charset="0"/>
                <a:ea typeface="Microsoft YaHei" pitchFamily="2"/>
                <a:cs typeface="Arial" panose="020B0604020202020204" pitchFamily="34" charset="0"/>
              </a:rPr>
              <a:t>the</a:t>
            </a:r>
            <a:r>
              <a:rPr lang="es-ES" sz="1015" dirty="0">
                <a:latin typeface="Arial" panose="020B0604020202020204" pitchFamily="34" charset="0"/>
                <a:ea typeface="Microsoft YaHei" pitchFamily="2"/>
                <a:cs typeface="Arial" panose="020B0604020202020204" pitchFamily="34" charset="0"/>
              </a:rPr>
              <a:t> </a:t>
            </a:r>
            <a:r>
              <a:rPr lang="es-ES" sz="1015" dirty="0" err="1">
                <a:latin typeface="Arial" panose="020B0604020202020204" pitchFamily="34" charset="0"/>
                <a:ea typeface="Microsoft YaHei" pitchFamily="2"/>
                <a:cs typeface="Arial" panose="020B0604020202020204" pitchFamily="34" charset="0"/>
              </a:rPr>
              <a:t>council</a:t>
            </a:r>
            <a:r>
              <a:rPr lang="es-ES" sz="1015" dirty="0">
                <a:latin typeface="Arial" panose="020B0604020202020204" pitchFamily="34" charset="0"/>
                <a:ea typeface="Microsoft YaHei" pitchFamily="2"/>
                <a:cs typeface="Arial" panose="020B0604020202020204" pitchFamily="34" charset="0"/>
              </a:rPr>
              <a:t>, and </a:t>
            </a:r>
            <a:r>
              <a:rPr lang="es-ES" sz="1015" dirty="0" err="1">
                <a:latin typeface="Arial" panose="020B0604020202020204" pitchFamily="34" charset="0"/>
                <a:ea typeface="Microsoft YaHei" pitchFamily="2"/>
                <a:cs typeface="Arial" panose="020B0604020202020204" pitchFamily="34" charset="0"/>
              </a:rPr>
              <a:t>the</a:t>
            </a:r>
            <a:r>
              <a:rPr lang="es-ES" sz="1015" dirty="0">
                <a:latin typeface="Arial" panose="020B0604020202020204" pitchFamily="34" charset="0"/>
                <a:ea typeface="Microsoft YaHei" pitchFamily="2"/>
                <a:cs typeface="Arial" panose="020B0604020202020204" pitchFamily="34" charset="0"/>
              </a:rPr>
              <a:t> </a:t>
            </a:r>
            <a:r>
              <a:rPr lang="es-ES" sz="1015" dirty="0" err="1">
                <a:latin typeface="Arial" panose="020B0604020202020204" pitchFamily="34" charset="0"/>
                <a:ea typeface="Microsoft YaHei" pitchFamily="2"/>
                <a:cs typeface="Arial" panose="020B0604020202020204" pitchFamily="34" charset="0"/>
              </a:rPr>
              <a:t>different</a:t>
            </a:r>
            <a:r>
              <a:rPr lang="es-ES" sz="1015" dirty="0">
                <a:latin typeface="Arial" panose="020B0604020202020204" pitchFamily="34" charset="0"/>
                <a:ea typeface="Microsoft YaHei" pitchFamily="2"/>
                <a:cs typeface="Arial" panose="020B0604020202020204" pitchFamily="34" charset="0"/>
              </a:rPr>
              <a:t> </a:t>
            </a:r>
            <a:r>
              <a:rPr lang="es-ES" sz="1015" dirty="0" err="1">
                <a:latin typeface="Arial" panose="020B0604020202020204" pitchFamily="34" charset="0"/>
                <a:ea typeface="Microsoft YaHei" pitchFamily="2"/>
                <a:cs typeface="Arial" panose="020B0604020202020204" pitchFamily="34" charset="0"/>
              </a:rPr>
              <a:t>committes</a:t>
            </a:r>
            <a:r>
              <a:rPr lang="es-ES" sz="1015" dirty="0">
                <a:latin typeface="Arial" panose="020B0604020202020204" pitchFamily="34" charset="0"/>
                <a:ea typeface="Microsoft YaHei" pitchFamily="2"/>
                <a:cs typeface="Arial" panose="020B0604020202020204" pitchFamily="34" charset="0"/>
              </a:rPr>
              <a:t> and </a:t>
            </a:r>
            <a:r>
              <a:rPr lang="es-ES" sz="1015" dirty="0" err="1">
                <a:latin typeface="Arial" panose="020B0604020202020204" pitchFamily="34" charset="0"/>
                <a:ea typeface="Microsoft YaHei" pitchFamily="2"/>
                <a:cs typeface="Arial" panose="020B0604020202020204" pitchFamily="34" charset="0"/>
              </a:rPr>
              <a:t>comissions</a:t>
            </a:r>
            <a:endParaRPr lang="es-ES" sz="1015" dirty="0">
              <a:latin typeface="Arial" panose="020B0604020202020204" pitchFamily="34" charset="0"/>
              <a:ea typeface="Microsoft YaHei" pitchFamily="2"/>
              <a:cs typeface="Arial" panose="020B0604020202020204" pitchFamily="34" charset="0"/>
            </a:endParaRPr>
          </a:p>
        </p:txBody>
      </p:sp>
      <p:sp>
        <p:nvSpPr>
          <p:cNvPr id="79" name="Rectangle 11"/>
          <p:cNvSpPr/>
          <p:nvPr/>
        </p:nvSpPr>
        <p:spPr>
          <a:xfrm>
            <a:off x="6254549" y="2043320"/>
            <a:ext cx="3586148" cy="15397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175">
            <a:solidFill>
              <a:schemeClr val="tx1"/>
            </a:solidFill>
            <a:prstDash val="solid"/>
          </a:ln>
        </p:spPr>
        <p:txBody>
          <a:bodyPr vert="horz" wrap="square" lIns="83077" tIns="41538" rIns="83077" bIns="41538" anchor="ctr" anchorCtr="0" compatLnSpc="0"/>
          <a:lstStyle/>
          <a:p>
            <a:pPr hangingPunct="0"/>
            <a:endParaRPr lang="es-ES" sz="1662">
              <a:latin typeface="Arial" panose="020B0604020202020204" pitchFamily="34" charset="0"/>
              <a:ea typeface="Microsoft YaHei" pitchFamily="2"/>
              <a:cs typeface="Arial" panose="020B0604020202020204" pitchFamily="34" charset="0"/>
            </a:endParaRPr>
          </a:p>
        </p:txBody>
      </p:sp>
      <p:sp>
        <p:nvSpPr>
          <p:cNvPr id="80" name="TextBox 13"/>
          <p:cNvSpPr/>
          <p:nvPr/>
        </p:nvSpPr>
        <p:spPr>
          <a:xfrm>
            <a:off x="6373125" y="1924892"/>
            <a:ext cx="3276998" cy="2042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77BA"/>
          </a:solidFill>
          <a:ln>
            <a:noFill/>
            <a:prstDash val="solid"/>
          </a:ln>
        </p:spPr>
        <p:txBody>
          <a:bodyPr vert="horz" wrap="square" lIns="83077" tIns="0" rIns="83077" bIns="0" anchor="ctr" anchorCtr="1" compatLnSpc="0">
            <a:spAutoFit/>
          </a:bodyPr>
          <a:lstStyle/>
          <a:p>
            <a:pPr algn="ctr"/>
            <a:r>
              <a:rPr lang="es-ES" sz="1385" dirty="0">
                <a:solidFill>
                  <a:schemeClr val="bg1"/>
                </a:solidFill>
                <a:latin typeface="Arial" panose="020B0604020202020204" pitchFamily="34" charset="0"/>
                <a:ea typeface="Microsoft YaHei" pitchFamily="2"/>
                <a:cs typeface="Arial" panose="020B0604020202020204" pitchFamily="34" charset="0"/>
              </a:rPr>
              <a:t>ICCUB </a:t>
            </a:r>
            <a:r>
              <a:rPr lang="es-ES" sz="1385" dirty="0" err="1">
                <a:solidFill>
                  <a:schemeClr val="bg1"/>
                </a:solidFill>
                <a:latin typeface="Arial" panose="020B0604020202020204" pitchFamily="34" charset="0"/>
                <a:ea typeface="Microsoft YaHei" pitchFamily="2"/>
                <a:cs typeface="Arial" panose="020B0604020202020204" pitchFamily="34" charset="0"/>
              </a:rPr>
              <a:t>Administrative</a:t>
            </a:r>
            <a:r>
              <a:rPr lang="es-ES" sz="1385" dirty="0">
                <a:solidFill>
                  <a:schemeClr val="bg1"/>
                </a:solidFill>
                <a:latin typeface="Arial" panose="020B0604020202020204" pitchFamily="34" charset="0"/>
                <a:ea typeface="Microsoft YaHei" pitchFamily="2"/>
                <a:cs typeface="Arial" panose="020B0604020202020204" pitchFamily="34" charset="0"/>
              </a:rPr>
              <a:t> Office</a:t>
            </a:r>
          </a:p>
        </p:txBody>
      </p:sp>
      <p:sp>
        <p:nvSpPr>
          <p:cNvPr id="81" name="TextBox 13"/>
          <p:cNvSpPr/>
          <p:nvPr/>
        </p:nvSpPr>
        <p:spPr>
          <a:xfrm>
            <a:off x="6349936" y="2523279"/>
            <a:ext cx="3493404" cy="9818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3077" tIns="41538" rIns="83077" bIns="41538" anchor="t" anchorCtr="0" compatLnSpc="0">
            <a:spAutoFit/>
          </a:bodyPr>
          <a:lstStyle/>
          <a:p>
            <a:pPr marL="79133" indent="-79133" hangingPunct="0">
              <a:buSzPct val="45000"/>
              <a:buFont typeface="StarSymbol"/>
              <a:buChar char="●"/>
            </a:pPr>
            <a:r>
              <a:rPr lang="en-US" sz="1015" dirty="0">
                <a:latin typeface="Arial" panose="020B0604020202020204" pitchFamily="34" charset="0"/>
                <a:ea typeface="Times New Roman" pitchFamily="18"/>
                <a:cs typeface="Arial" panose="020B0604020202020204" pitchFamily="34" charset="0"/>
              </a:rPr>
              <a:t>New member registration</a:t>
            </a:r>
          </a:p>
          <a:p>
            <a:pPr marL="79133" indent="-79133" hangingPunct="0">
              <a:buSzPct val="45000"/>
              <a:buFont typeface="StarSymbol"/>
              <a:buChar char="●"/>
            </a:pPr>
            <a:r>
              <a:rPr lang="en-US" sz="1015" dirty="0">
                <a:latin typeface="Arial" panose="020B0604020202020204" pitchFamily="34" charset="0"/>
                <a:ea typeface="Times New Roman" pitchFamily="18"/>
                <a:cs typeface="Arial" panose="020B0604020202020204" pitchFamily="34" charset="0"/>
              </a:rPr>
              <a:t>Control of ICCUB budget and contracts</a:t>
            </a:r>
          </a:p>
          <a:p>
            <a:pPr marL="79133" indent="-79133" hangingPunct="0">
              <a:buSzPct val="45000"/>
              <a:buFont typeface="StarSymbol"/>
              <a:buChar char="●"/>
            </a:pPr>
            <a:r>
              <a:rPr lang="en-US" sz="1015" dirty="0">
                <a:latin typeface="Arial" panose="020B0604020202020204" pitchFamily="34" charset="0"/>
                <a:ea typeface="Times New Roman" pitchFamily="18"/>
                <a:cs typeface="Arial" panose="020B0604020202020204" pitchFamily="34" charset="0"/>
              </a:rPr>
              <a:t>Assistance to </a:t>
            </a:r>
            <a:r>
              <a:rPr lang="en-US" sz="1015" dirty="0" err="1">
                <a:latin typeface="Arial" panose="020B0604020202020204" pitchFamily="34" charset="0"/>
                <a:ea typeface="Times New Roman" pitchFamily="18"/>
                <a:cs typeface="Arial" panose="020B0604020202020204" pitchFamily="34" charset="0"/>
              </a:rPr>
              <a:t>MdM</a:t>
            </a:r>
            <a:r>
              <a:rPr lang="en-US" sz="1015" dirty="0">
                <a:latin typeface="Arial" panose="020B0604020202020204" pitchFamily="34" charset="0"/>
                <a:ea typeface="Times New Roman" pitchFamily="18"/>
                <a:cs typeface="Arial" panose="020B0604020202020204" pitchFamily="34" charset="0"/>
              </a:rPr>
              <a:t> visitors and new members</a:t>
            </a:r>
          </a:p>
          <a:p>
            <a:pPr marL="79133" indent="-79133" hangingPunct="0">
              <a:buSzPct val="45000"/>
              <a:buFont typeface="StarSymbol"/>
              <a:buChar char="●"/>
            </a:pPr>
            <a:r>
              <a:rPr lang="en-US" sz="1015" dirty="0">
                <a:latin typeface="Arial" panose="020B0604020202020204" pitchFamily="34" charset="0"/>
                <a:ea typeface="Times New Roman" pitchFamily="18"/>
                <a:cs typeface="Arial" panose="020B0604020202020204" pitchFamily="34" charset="0"/>
              </a:rPr>
              <a:t>Office assignment and maintenance (ICCUB-IEEC and ICCUB-Tech)</a:t>
            </a:r>
          </a:p>
          <a:p>
            <a:pPr marL="79133" indent="-79133" hangingPunct="0">
              <a:buSzPct val="45000"/>
              <a:buFont typeface="StarSymbol"/>
              <a:buChar char="●"/>
            </a:pPr>
            <a:r>
              <a:rPr lang="en-US" sz="1015" dirty="0">
                <a:latin typeface="Arial" panose="020B0604020202020204" pitchFamily="34" charset="0"/>
                <a:ea typeface="Times New Roman" pitchFamily="18"/>
                <a:cs typeface="Arial" panose="020B0604020202020204" pitchFamily="34" charset="0"/>
              </a:rPr>
              <a:t>Administrative support to EU grants</a:t>
            </a:r>
          </a:p>
        </p:txBody>
      </p:sp>
      <p:sp>
        <p:nvSpPr>
          <p:cNvPr id="83" name="Rectangle 11"/>
          <p:cNvSpPr/>
          <p:nvPr/>
        </p:nvSpPr>
        <p:spPr>
          <a:xfrm>
            <a:off x="7450725" y="3992283"/>
            <a:ext cx="2392615" cy="157443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175">
            <a:solidFill>
              <a:schemeClr val="tx1"/>
            </a:solidFill>
            <a:prstDash val="solid"/>
          </a:ln>
        </p:spPr>
        <p:txBody>
          <a:bodyPr vert="horz" wrap="square" lIns="83077" tIns="41538" rIns="83077" bIns="41538" anchor="ctr" anchorCtr="0" compatLnSpc="0"/>
          <a:lstStyle/>
          <a:p>
            <a:pPr hangingPunct="0"/>
            <a:endParaRPr lang="es-ES" sz="1662">
              <a:latin typeface="Arial" panose="020B0604020202020204" pitchFamily="34" charset="0"/>
              <a:ea typeface="Microsoft YaHei" pitchFamily="2"/>
              <a:cs typeface="Arial" panose="020B0604020202020204" pitchFamily="34" charset="0"/>
            </a:endParaRPr>
          </a:p>
        </p:txBody>
      </p:sp>
      <p:sp>
        <p:nvSpPr>
          <p:cNvPr id="84" name="TextBox 13"/>
          <p:cNvSpPr/>
          <p:nvPr/>
        </p:nvSpPr>
        <p:spPr>
          <a:xfrm>
            <a:off x="7517184" y="3833830"/>
            <a:ext cx="2259692" cy="2042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6">
              <a:lumMod val="75000"/>
            </a:schemeClr>
          </a:solidFill>
          <a:ln>
            <a:noFill/>
            <a:prstDash val="solid"/>
          </a:ln>
        </p:spPr>
        <p:txBody>
          <a:bodyPr vert="horz" wrap="square" lIns="83077" tIns="0" rIns="83077" bIns="0" anchor="ctr" anchorCtr="1" compatLnSpc="0">
            <a:spAutoFit/>
          </a:bodyPr>
          <a:lstStyle/>
          <a:p>
            <a:pPr algn="ctr"/>
            <a:r>
              <a:rPr lang="es-ES" sz="1385" dirty="0" err="1">
                <a:solidFill>
                  <a:schemeClr val="bg1"/>
                </a:solidFill>
                <a:latin typeface="Arial" panose="020B0604020202020204" pitchFamily="34" charset="0"/>
                <a:ea typeface="Microsoft YaHei" pitchFamily="2"/>
                <a:cs typeface="Arial" panose="020B0604020202020204" pitchFamily="34" charset="0"/>
              </a:rPr>
              <a:t>Dep</a:t>
            </a:r>
            <a:r>
              <a:rPr lang="es-ES" sz="1385" dirty="0">
                <a:solidFill>
                  <a:schemeClr val="bg1"/>
                </a:solidFill>
                <a:latin typeface="Arial" panose="020B0604020202020204" pitchFamily="34" charset="0"/>
                <a:ea typeface="Microsoft YaHei" pitchFamily="2"/>
                <a:cs typeface="Arial" panose="020B0604020202020204" pitchFamily="34" charset="0"/>
              </a:rPr>
              <a:t>. </a:t>
            </a:r>
            <a:r>
              <a:rPr lang="es-ES" sz="1385" dirty="0" err="1">
                <a:solidFill>
                  <a:schemeClr val="bg1"/>
                </a:solidFill>
                <a:latin typeface="Arial" panose="020B0604020202020204" pitchFamily="34" charset="0"/>
                <a:ea typeface="Microsoft YaHei" pitchFamily="2"/>
                <a:cs typeface="Arial" panose="020B0604020202020204" pitchFamily="34" charset="0"/>
              </a:rPr>
              <a:t>Secretaries</a:t>
            </a:r>
            <a:endParaRPr lang="es-ES" sz="1385" dirty="0">
              <a:solidFill>
                <a:schemeClr val="bg1"/>
              </a:solidFill>
              <a:latin typeface="Arial" panose="020B0604020202020204" pitchFamily="34" charset="0"/>
              <a:ea typeface="Microsoft YaHei" pitchFamily="2"/>
              <a:cs typeface="Arial" panose="020B0604020202020204" pitchFamily="34" charset="0"/>
            </a:endParaRPr>
          </a:p>
        </p:txBody>
      </p:sp>
      <p:sp>
        <p:nvSpPr>
          <p:cNvPr id="85" name="TextBox 13"/>
          <p:cNvSpPr/>
          <p:nvPr/>
        </p:nvSpPr>
        <p:spPr>
          <a:xfrm>
            <a:off x="7484382" y="4498566"/>
            <a:ext cx="2326154" cy="9091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3077" tIns="41538" rIns="83077" bIns="41538" anchor="t" anchorCtr="0" compatLnSpc="0">
            <a:spAutoFit/>
          </a:bodyPr>
          <a:lstStyle/>
          <a:p>
            <a:pPr marL="79133" indent="-79133" hangingPunct="0">
              <a:buSzPct val="45000"/>
              <a:buFont typeface="StarSymbol"/>
              <a:buChar char="●"/>
            </a:pPr>
            <a:r>
              <a:rPr lang="en-US" sz="1015" dirty="0">
                <a:latin typeface="Arial" panose="020B0604020202020204" pitchFamily="34" charset="0"/>
                <a:ea typeface="Times New Roman" pitchFamily="18"/>
                <a:cs typeface="Arial" panose="020B0604020202020204" pitchFamily="34" charset="0"/>
              </a:rPr>
              <a:t>Economic management of projects</a:t>
            </a:r>
          </a:p>
          <a:p>
            <a:pPr>
              <a:spcBef>
                <a:spcPts val="554"/>
              </a:spcBef>
            </a:pPr>
            <a:r>
              <a:rPr lang="en-US" sz="1015" i="1" dirty="0">
                <a:latin typeface="Arial" panose="020B0604020202020204" pitchFamily="34" charset="0"/>
                <a:ea typeface="Times New Roman" pitchFamily="18"/>
                <a:cs typeface="Arial" panose="020B0604020202020204" pitchFamily="34" charset="0"/>
              </a:rPr>
              <a:t>For </a:t>
            </a:r>
            <a:r>
              <a:rPr lang="en-US" sz="1015" i="1" dirty="0" err="1">
                <a:latin typeface="Arial" panose="020B0604020202020204" pitchFamily="34" charset="0"/>
                <a:ea typeface="Times New Roman" pitchFamily="18"/>
                <a:cs typeface="Arial" panose="020B0604020202020204" pitchFamily="34" charset="0"/>
              </a:rPr>
              <a:t>MdM</a:t>
            </a:r>
            <a:r>
              <a:rPr lang="en-US" sz="1015" i="1" dirty="0">
                <a:latin typeface="Arial" panose="020B0604020202020204" pitchFamily="34" charset="0"/>
                <a:ea typeface="Times New Roman" pitchFamily="18"/>
                <a:cs typeface="Arial" panose="020B0604020202020204" pitchFamily="34" charset="0"/>
              </a:rPr>
              <a:t>, the ICCUB Administrative Office will act as intermediary to help visitors and members, and to control the budget.</a:t>
            </a:r>
          </a:p>
        </p:txBody>
      </p:sp>
      <p:sp>
        <p:nvSpPr>
          <p:cNvPr id="86" name="Rectangle 11"/>
          <p:cNvSpPr/>
          <p:nvPr/>
        </p:nvSpPr>
        <p:spPr>
          <a:xfrm>
            <a:off x="4758877" y="4013550"/>
            <a:ext cx="2625231" cy="155316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175">
            <a:solidFill>
              <a:schemeClr val="tx1"/>
            </a:solidFill>
            <a:prstDash val="solid"/>
          </a:ln>
        </p:spPr>
        <p:txBody>
          <a:bodyPr vert="horz" wrap="square" lIns="83077" tIns="41538" rIns="83077" bIns="41538" anchor="ctr" anchorCtr="0" compatLnSpc="0"/>
          <a:lstStyle/>
          <a:p>
            <a:pPr hangingPunct="0"/>
            <a:endParaRPr lang="es-ES" sz="1662">
              <a:latin typeface="Arial" panose="020B0604020202020204" pitchFamily="34" charset="0"/>
              <a:ea typeface="Microsoft YaHei" pitchFamily="2"/>
              <a:cs typeface="Arial" panose="020B0604020202020204" pitchFamily="34" charset="0"/>
            </a:endParaRPr>
          </a:p>
        </p:txBody>
      </p:sp>
      <p:sp>
        <p:nvSpPr>
          <p:cNvPr id="87" name="TextBox 13"/>
          <p:cNvSpPr/>
          <p:nvPr/>
        </p:nvSpPr>
        <p:spPr>
          <a:xfrm>
            <a:off x="4924904" y="3855808"/>
            <a:ext cx="2259692" cy="2042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flip="none" rotWithShape="1">
            <a:gsLst>
              <a:gs pos="100000">
                <a:srgbClr val="0077BA"/>
              </a:gs>
              <a:gs pos="0">
                <a:schemeClr val="accent6">
                  <a:lumMod val="75000"/>
                </a:schemeClr>
              </a:gs>
            </a:gsLst>
            <a:lin ang="5400000" scaled="1"/>
            <a:tileRect/>
          </a:gradFill>
          <a:ln>
            <a:noFill/>
            <a:prstDash val="solid"/>
          </a:ln>
        </p:spPr>
        <p:txBody>
          <a:bodyPr vert="horz" wrap="square" lIns="83077" tIns="0" rIns="83077" bIns="0" anchor="ctr" anchorCtr="1" compatLnSpc="0">
            <a:spAutoFit/>
          </a:bodyPr>
          <a:lstStyle/>
          <a:p>
            <a:pPr algn="ctr" hangingPunct="0">
              <a:spcBef>
                <a:spcPts val="461"/>
              </a:spcBef>
              <a:spcAft>
                <a:spcPts val="461"/>
              </a:spcAft>
            </a:pPr>
            <a:r>
              <a:rPr lang="en-US" sz="1385" dirty="0">
                <a:solidFill>
                  <a:schemeClr val="bg1"/>
                </a:solidFill>
                <a:latin typeface="Arial" panose="020B0604020202020204" pitchFamily="34" charset="0"/>
                <a:ea typeface="Times New Roman" pitchFamily="18"/>
                <a:cs typeface="Arial" panose="020B0604020202020204" pitchFamily="34" charset="0"/>
              </a:rPr>
              <a:t>FQA-ICCUB IT Support</a:t>
            </a:r>
          </a:p>
        </p:txBody>
      </p:sp>
      <p:sp>
        <p:nvSpPr>
          <p:cNvPr id="88" name="TextBox 13"/>
          <p:cNvSpPr/>
          <p:nvPr/>
        </p:nvSpPr>
        <p:spPr>
          <a:xfrm>
            <a:off x="4792107" y="4640328"/>
            <a:ext cx="2558769" cy="83216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3077" tIns="41538" rIns="83077" bIns="41538" anchor="t" anchorCtr="0" compatLnSpc="0">
            <a:spAutoFit/>
          </a:bodyPr>
          <a:lstStyle/>
          <a:p>
            <a:pPr marL="79133" indent="-79133" hangingPunct="0">
              <a:buSzPct val="45000"/>
              <a:buFont typeface="StarSymbol"/>
              <a:buChar char="●"/>
            </a:pPr>
            <a:r>
              <a:rPr lang="en-US" sz="1015" dirty="0">
                <a:latin typeface="Arial" panose="020B0604020202020204" pitchFamily="34" charset="0"/>
                <a:ea typeface="Times New Roman" pitchFamily="18"/>
                <a:cs typeface="Arial" panose="020B0604020202020204" pitchFamily="34" charset="0"/>
              </a:rPr>
              <a:t>Servers maintenance</a:t>
            </a:r>
          </a:p>
          <a:p>
            <a:pPr marL="79133" indent="-79133" hangingPunct="0">
              <a:buSzPct val="45000"/>
              <a:buFont typeface="StarSymbol"/>
              <a:buChar char="●"/>
            </a:pPr>
            <a:r>
              <a:rPr lang="en-US" sz="1015" dirty="0">
                <a:latin typeface="Arial" panose="020B0604020202020204" pitchFamily="34" charset="0"/>
                <a:ea typeface="Times New Roman" pitchFamily="18"/>
                <a:cs typeface="Arial" panose="020B0604020202020204" pitchFamily="34" charset="0"/>
              </a:rPr>
              <a:t>email maintenance</a:t>
            </a:r>
          </a:p>
          <a:p>
            <a:pPr marL="79133" indent="-79133" hangingPunct="0">
              <a:buSzPct val="45000"/>
              <a:buFont typeface="StarSymbol"/>
              <a:buChar char="●"/>
            </a:pPr>
            <a:r>
              <a:rPr lang="en-US" sz="1015" dirty="0">
                <a:latin typeface="Arial" panose="020B0604020202020204" pitchFamily="34" charset="0"/>
                <a:ea typeface="Times New Roman" pitchFamily="18"/>
                <a:cs typeface="Arial" panose="020B0604020202020204" pitchFamily="34" charset="0"/>
              </a:rPr>
              <a:t>Printers maintenance</a:t>
            </a:r>
          </a:p>
          <a:p>
            <a:pPr marL="79133" indent="-79133" hangingPunct="0">
              <a:buSzPct val="45000"/>
              <a:buFont typeface="StarSymbol"/>
              <a:buChar char="●"/>
            </a:pPr>
            <a:r>
              <a:rPr lang="en-US" sz="1015" dirty="0">
                <a:latin typeface="Arial" panose="020B0604020202020204" pitchFamily="34" charset="0"/>
                <a:ea typeface="Times New Roman" pitchFamily="18"/>
                <a:cs typeface="Arial" panose="020B0604020202020204" pitchFamily="34" charset="0"/>
              </a:rPr>
              <a:t>Assistance to users</a:t>
            </a:r>
          </a:p>
          <a:p>
            <a:pPr marL="79133" indent="-79133" hangingPunct="0">
              <a:buSzPct val="45000"/>
              <a:buFont typeface="StarSymbol"/>
              <a:buChar char="●"/>
            </a:pPr>
            <a:r>
              <a:rPr lang="en-US" sz="1015" dirty="0">
                <a:latin typeface="Arial" panose="020B0604020202020204" pitchFamily="34" charset="0"/>
                <a:ea typeface="Times New Roman" pitchFamily="18"/>
                <a:cs typeface="Arial" panose="020B0604020202020204" pitchFamily="34" charset="0"/>
              </a:rPr>
              <a:t>Video registration (ICCUB Colloquia)</a:t>
            </a:r>
          </a:p>
        </p:txBody>
      </p:sp>
      <p:sp>
        <p:nvSpPr>
          <p:cNvPr id="90" name="Rectangle 11"/>
          <p:cNvSpPr/>
          <p:nvPr/>
        </p:nvSpPr>
        <p:spPr>
          <a:xfrm>
            <a:off x="2266414" y="4019531"/>
            <a:ext cx="2392615" cy="154718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175">
            <a:solidFill>
              <a:schemeClr val="tx1"/>
            </a:solidFill>
            <a:prstDash val="solid"/>
          </a:ln>
        </p:spPr>
        <p:txBody>
          <a:bodyPr vert="horz" wrap="square" lIns="83077" tIns="41538" rIns="83077" bIns="41538" anchor="ctr" anchorCtr="0" compatLnSpc="0"/>
          <a:lstStyle/>
          <a:p>
            <a:pPr hangingPunct="0"/>
            <a:endParaRPr lang="es-ES" sz="1662">
              <a:latin typeface="Arial" panose="020B0604020202020204" pitchFamily="34" charset="0"/>
              <a:ea typeface="Microsoft YaHei" pitchFamily="2"/>
              <a:cs typeface="Arial" panose="020B0604020202020204" pitchFamily="34" charset="0"/>
            </a:endParaRPr>
          </a:p>
        </p:txBody>
      </p:sp>
      <p:sp>
        <p:nvSpPr>
          <p:cNvPr id="92" name="TextBox 13"/>
          <p:cNvSpPr/>
          <p:nvPr/>
        </p:nvSpPr>
        <p:spPr>
          <a:xfrm>
            <a:off x="2233183" y="4584359"/>
            <a:ext cx="2425846" cy="9818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3077" tIns="41538" rIns="83077" bIns="41538" anchor="t" anchorCtr="0" compatLnSpc="0">
            <a:spAutoFit/>
          </a:bodyPr>
          <a:lstStyle/>
          <a:p>
            <a:pPr marL="79133" indent="-79133" hangingPunct="0">
              <a:buSzPct val="45000"/>
              <a:buFont typeface="StarSymbol"/>
              <a:buChar char="●"/>
            </a:pPr>
            <a:r>
              <a:rPr lang="en-US" sz="1015" dirty="0">
                <a:latin typeface="Arial" panose="020B0604020202020204" pitchFamily="34" charset="0"/>
                <a:ea typeface="Times New Roman" pitchFamily="18"/>
                <a:cs typeface="Arial" panose="020B0604020202020204" pitchFamily="34" charset="0"/>
              </a:rPr>
              <a:t>Itinerant exhibitions</a:t>
            </a:r>
          </a:p>
          <a:p>
            <a:pPr marL="79133" indent="-79133" hangingPunct="0">
              <a:buSzPct val="45000"/>
              <a:buFont typeface="StarSymbol"/>
              <a:buChar char="●"/>
            </a:pPr>
            <a:r>
              <a:rPr lang="en-US" sz="1015" dirty="0">
                <a:latin typeface="Arial" panose="020B0604020202020204" pitchFamily="34" charset="0"/>
                <a:ea typeface="Times New Roman" pitchFamily="18"/>
                <a:cs typeface="Arial" panose="020B0604020202020204" pitchFamily="34" charset="0"/>
              </a:rPr>
              <a:t>Outreach webpages</a:t>
            </a:r>
          </a:p>
          <a:p>
            <a:pPr marL="79133" indent="-79133" hangingPunct="0">
              <a:buSzPct val="45000"/>
              <a:buFont typeface="StarSymbol"/>
              <a:buChar char="●"/>
            </a:pPr>
            <a:r>
              <a:rPr lang="en-US" sz="1015" dirty="0">
                <a:latin typeface="Arial" panose="020B0604020202020204" pitchFamily="34" charset="0"/>
                <a:ea typeface="Times New Roman" pitchFamily="18"/>
                <a:cs typeface="Arial" panose="020B0604020202020204" pitchFamily="34" charset="0"/>
              </a:rPr>
              <a:t>Volunteers for media requests</a:t>
            </a:r>
          </a:p>
          <a:p>
            <a:pPr marL="79133" indent="-79133" hangingPunct="0">
              <a:buSzPct val="45000"/>
              <a:buFont typeface="StarSymbol"/>
              <a:buChar char="●"/>
            </a:pPr>
            <a:r>
              <a:rPr lang="en-US" sz="1015" dirty="0">
                <a:latin typeface="Arial" panose="020B0604020202020204" pitchFamily="34" charset="0"/>
                <a:ea typeface="Times New Roman" pitchFamily="18"/>
                <a:cs typeface="Arial" panose="020B0604020202020204" pitchFamily="34" charset="0"/>
              </a:rPr>
              <a:t>Support to the organization of outreach activities</a:t>
            </a:r>
          </a:p>
          <a:p>
            <a:pPr marL="79133" indent="-79133" hangingPunct="0">
              <a:buSzPct val="45000"/>
              <a:buFont typeface="StarSymbol"/>
              <a:buChar char="●"/>
            </a:pPr>
            <a:r>
              <a:rPr lang="en-US" sz="1015" dirty="0">
                <a:latin typeface="Arial" panose="020B0604020202020204" pitchFamily="34" charset="0"/>
                <a:ea typeface="Times New Roman" pitchFamily="18"/>
                <a:cs typeface="Arial" panose="020B0604020202020204" pitchFamily="34" charset="0"/>
              </a:rPr>
              <a:t>Corporative image</a:t>
            </a:r>
          </a:p>
        </p:txBody>
      </p:sp>
      <p:sp>
        <p:nvSpPr>
          <p:cNvPr id="40" name="TextBox 13"/>
          <p:cNvSpPr/>
          <p:nvPr/>
        </p:nvSpPr>
        <p:spPr>
          <a:xfrm>
            <a:off x="2332698" y="3840637"/>
            <a:ext cx="2259692" cy="2042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flip="none" rotWithShape="1">
            <a:gsLst>
              <a:gs pos="100000">
                <a:srgbClr val="0077BA"/>
              </a:gs>
              <a:gs pos="0">
                <a:schemeClr val="accent6">
                  <a:lumMod val="75000"/>
                </a:schemeClr>
              </a:gs>
            </a:gsLst>
            <a:lin ang="5400000" scaled="1"/>
            <a:tileRect/>
          </a:gradFill>
          <a:ln>
            <a:noFill/>
            <a:prstDash val="solid"/>
          </a:ln>
        </p:spPr>
        <p:txBody>
          <a:bodyPr vert="horz" wrap="square" lIns="83077" tIns="0" rIns="83077" bIns="0" anchor="ctr" anchorCtr="1" compatLnSpc="0">
            <a:spAutoFit/>
          </a:bodyPr>
          <a:lstStyle/>
          <a:p>
            <a:pPr algn="ctr" hangingPunct="0">
              <a:spcBef>
                <a:spcPts val="461"/>
              </a:spcBef>
              <a:spcAft>
                <a:spcPts val="461"/>
              </a:spcAft>
            </a:pPr>
            <a:r>
              <a:rPr lang="en-US" sz="1385" dirty="0">
                <a:solidFill>
                  <a:schemeClr val="bg1"/>
                </a:solidFill>
                <a:latin typeface="Arial" panose="020B0604020202020204" pitchFamily="34" charset="0"/>
                <a:ea typeface="Times New Roman" pitchFamily="18"/>
                <a:cs typeface="Arial" panose="020B0604020202020204" pitchFamily="34" charset="0"/>
              </a:rPr>
              <a:t>FQA-ICCUB IT Outreach</a:t>
            </a:r>
          </a:p>
        </p:txBody>
      </p:sp>
      <p:sp>
        <p:nvSpPr>
          <p:cNvPr id="44" name="TextBox 13"/>
          <p:cNvSpPr/>
          <p:nvPr/>
        </p:nvSpPr>
        <p:spPr>
          <a:xfrm>
            <a:off x="2689572" y="2142032"/>
            <a:ext cx="2625800" cy="53285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3077" tIns="41538" rIns="83077" bIns="41538" anchor="t" anchorCtr="0" compatLnSpc="0">
            <a:spAutoFit/>
          </a:bodyPr>
          <a:lstStyle/>
          <a:p>
            <a:pPr algn="ctr"/>
            <a:r>
              <a:rPr lang="es-ES" sz="1015" dirty="0">
                <a:latin typeface="Arial" panose="020B0604020202020204" pitchFamily="34" charset="0"/>
                <a:ea typeface="Microsoft YaHei" pitchFamily="2"/>
                <a:cs typeface="Arial" panose="020B0604020202020204" pitchFamily="34" charset="0"/>
              </a:rPr>
              <a:t>Esther Pallarès, Anna Argudo</a:t>
            </a:r>
          </a:p>
          <a:p>
            <a:pPr algn="ctr"/>
            <a:r>
              <a:rPr lang="es-ES" sz="1015" dirty="0">
                <a:latin typeface="Arial" panose="020B0604020202020204" pitchFamily="34" charset="0"/>
                <a:ea typeface="Microsoft YaHei" pitchFamily="2"/>
                <a:cs typeface="Arial" panose="020B0604020202020204" pitchFamily="34" charset="0"/>
              </a:rPr>
              <a:t>[secretariacientifica@icc.ub.edu]</a:t>
            </a:r>
          </a:p>
          <a:p>
            <a:pPr algn="ctr"/>
            <a:endParaRPr lang="es-ES" sz="1015" dirty="0">
              <a:latin typeface="Arial" panose="020B0604020202020204" pitchFamily="34" charset="0"/>
              <a:ea typeface="Microsoft YaHei" pitchFamily="2"/>
              <a:cs typeface="Arial" panose="020B0604020202020204" pitchFamily="34" charset="0"/>
            </a:endParaRPr>
          </a:p>
        </p:txBody>
      </p:sp>
      <p:sp>
        <p:nvSpPr>
          <p:cNvPr id="47" name="TextBox 13"/>
          <p:cNvSpPr/>
          <p:nvPr/>
        </p:nvSpPr>
        <p:spPr>
          <a:xfrm>
            <a:off x="2332699" y="4033282"/>
            <a:ext cx="2326331" cy="53285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3077" tIns="41538" rIns="83077" bIns="41538" anchor="t" anchorCtr="0" compatLnSpc="0">
            <a:spAutoFit/>
          </a:bodyPr>
          <a:lstStyle/>
          <a:p>
            <a:pPr algn="ctr"/>
            <a:r>
              <a:rPr lang="es-ES" sz="1015" dirty="0">
                <a:latin typeface="Arial" panose="020B0604020202020204" pitchFamily="34" charset="0"/>
                <a:ea typeface="Microsoft YaHei" pitchFamily="2"/>
                <a:cs typeface="Arial" panose="020B0604020202020204" pitchFamily="34" charset="0"/>
              </a:rPr>
              <a:t>Anna Argudo</a:t>
            </a:r>
          </a:p>
          <a:p>
            <a:pPr algn="ctr"/>
            <a:r>
              <a:rPr lang="es-ES" sz="1015" dirty="0">
                <a:latin typeface="Arial" panose="020B0604020202020204" pitchFamily="34" charset="0"/>
                <a:ea typeface="Microsoft YaHei" pitchFamily="2"/>
                <a:cs typeface="Arial" panose="020B0604020202020204" pitchFamily="34" charset="0"/>
              </a:rPr>
              <a:t>Esther Pallarés</a:t>
            </a:r>
          </a:p>
          <a:p>
            <a:pPr algn="ctr"/>
            <a:r>
              <a:rPr lang="es-ES" sz="1015" dirty="0">
                <a:latin typeface="Arial" panose="020B0604020202020204" pitchFamily="34" charset="0"/>
                <a:ea typeface="Microsoft YaHei" pitchFamily="2"/>
                <a:cs typeface="Arial" panose="020B0604020202020204" pitchFamily="34" charset="0"/>
              </a:rPr>
              <a:t>[divulgacio@fqa.ub.edu]</a:t>
            </a:r>
          </a:p>
        </p:txBody>
      </p:sp>
      <p:sp>
        <p:nvSpPr>
          <p:cNvPr id="48" name="TextBox 13"/>
          <p:cNvSpPr/>
          <p:nvPr/>
        </p:nvSpPr>
        <p:spPr>
          <a:xfrm>
            <a:off x="4791966" y="4099751"/>
            <a:ext cx="2592000" cy="53285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3077" tIns="41538" rIns="83077" bIns="41538" anchor="t" anchorCtr="0" compatLnSpc="0">
            <a:spAutoFit/>
          </a:bodyPr>
          <a:lstStyle/>
          <a:p>
            <a:pPr algn="ctr"/>
            <a:r>
              <a:rPr lang="es-ES" sz="1015" dirty="0">
                <a:latin typeface="Arial" panose="020B0604020202020204" pitchFamily="34" charset="0"/>
                <a:ea typeface="Microsoft YaHei" pitchFamily="2"/>
                <a:cs typeface="Arial" panose="020B0604020202020204" pitchFamily="34" charset="0"/>
              </a:rPr>
              <a:t>Dani Molina, Jordi Vidal, Joan </a:t>
            </a:r>
            <a:r>
              <a:rPr lang="es-ES" sz="1015" dirty="0" err="1">
                <a:latin typeface="Arial" panose="020B0604020202020204" pitchFamily="34" charset="0"/>
                <a:ea typeface="Microsoft YaHei" pitchFamily="2"/>
                <a:cs typeface="Arial" panose="020B0604020202020204" pitchFamily="34" charset="0"/>
              </a:rPr>
              <a:t>Puigdueta</a:t>
            </a:r>
            <a:r>
              <a:rPr lang="es-ES" sz="1015" dirty="0">
                <a:latin typeface="Arial" panose="020B0604020202020204" pitchFamily="34" charset="0"/>
                <a:ea typeface="Microsoft YaHei" pitchFamily="2"/>
                <a:cs typeface="Arial" panose="020B0604020202020204" pitchFamily="34" charset="0"/>
              </a:rPr>
              <a:t>, Miquel Mateos</a:t>
            </a:r>
          </a:p>
          <a:p>
            <a:pPr algn="ctr"/>
            <a:r>
              <a:rPr lang="es-ES" sz="1015" dirty="0">
                <a:latin typeface="Arial" panose="020B0604020202020204" pitchFamily="34" charset="0"/>
                <a:ea typeface="Microsoft YaHei" pitchFamily="2"/>
                <a:cs typeface="Arial" panose="020B0604020202020204" pitchFamily="34" charset="0"/>
              </a:rPr>
              <a:t>[support@icc.ub.edu]</a:t>
            </a:r>
          </a:p>
        </p:txBody>
      </p:sp>
      <p:sp>
        <p:nvSpPr>
          <p:cNvPr id="49" name="TextBox 13"/>
          <p:cNvSpPr/>
          <p:nvPr/>
        </p:nvSpPr>
        <p:spPr>
          <a:xfrm>
            <a:off x="7484382" y="4177767"/>
            <a:ext cx="2326154" cy="23354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3077" tIns="41538" rIns="83077" bIns="41538" anchor="t" anchorCtr="0" compatLnSpc="0">
            <a:spAutoFit/>
          </a:bodyPr>
          <a:lstStyle/>
          <a:p>
            <a:pPr algn="ctr"/>
            <a:r>
              <a:rPr lang="es-ES" sz="1015" dirty="0">
                <a:latin typeface="Arial" panose="020B0604020202020204" pitchFamily="34" charset="0"/>
                <a:ea typeface="Microsoft YaHei" pitchFamily="2"/>
                <a:cs typeface="Arial" panose="020B0604020202020204" pitchFamily="34" charset="0"/>
              </a:rPr>
              <a:t>J.R. Rodríguez and </a:t>
            </a:r>
            <a:r>
              <a:rPr lang="es-ES" sz="1015" dirty="0" err="1">
                <a:latin typeface="Arial" panose="020B0604020202020204" pitchFamily="34" charset="0"/>
                <a:ea typeface="Microsoft YaHei" pitchFamily="2"/>
                <a:cs typeface="Arial" panose="020B0604020202020204" pitchFamily="34" charset="0"/>
              </a:rPr>
              <a:t>his</a:t>
            </a:r>
            <a:r>
              <a:rPr lang="es-ES" sz="1015" dirty="0">
                <a:latin typeface="Arial" panose="020B0604020202020204" pitchFamily="34" charset="0"/>
                <a:ea typeface="Microsoft YaHei" pitchFamily="2"/>
                <a:cs typeface="Arial" panose="020B0604020202020204" pitchFamily="34" charset="0"/>
              </a:rPr>
              <a:t> </a:t>
            </a:r>
            <a:r>
              <a:rPr lang="es-ES" sz="1015" dirty="0" err="1">
                <a:latin typeface="Arial" panose="020B0604020202020204" pitchFamily="34" charset="0"/>
                <a:ea typeface="Microsoft YaHei" pitchFamily="2"/>
                <a:cs typeface="Arial" panose="020B0604020202020204" pitchFamily="34" charset="0"/>
              </a:rPr>
              <a:t>team</a:t>
            </a:r>
            <a:endParaRPr lang="es-ES" sz="1015" dirty="0">
              <a:latin typeface="Arial" panose="020B0604020202020204" pitchFamily="34" charset="0"/>
              <a:ea typeface="Microsoft YaHei" pitchFamily="2"/>
              <a:cs typeface="Arial" panose="020B0604020202020204" pitchFamily="34" charset="0"/>
            </a:endParaRPr>
          </a:p>
        </p:txBody>
      </p:sp>
      <p:cxnSp>
        <p:nvCxnSpPr>
          <p:cNvPr id="15" name="Elbow Connector 14"/>
          <p:cNvCxnSpPr>
            <a:stCxn id="64" idx="2"/>
            <a:endCxn id="61" idx="0"/>
          </p:cNvCxnSpPr>
          <p:nvPr/>
        </p:nvCxnSpPr>
        <p:spPr>
          <a:xfrm rot="5400000">
            <a:off x="4942729" y="804770"/>
            <a:ext cx="193625" cy="2031219"/>
          </a:xfrm>
          <a:prstGeom prst="bentConnector3">
            <a:avLst/>
          </a:prstGeom>
          <a:ln w="19050">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64" idx="2"/>
            <a:endCxn id="80" idx="0"/>
          </p:cNvCxnSpPr>
          <p:nvPr/>
        </p:nvCxnSpPr>
        <p:spPr>
          <a:xfrm rot="16200000" flipH="1">
            <a:off x="6932701" y="846014"/>
            <a:ext cx="201371" cy="1956474"/>
          </a:xfrm>
          <a:prstGeom prst="bentConnector3">
            <a:avLst/>
          </a:prstGeom>
          <a:ln w="19050">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TextBox 13"/>
          <p:cNvSpPr/>
          <p:nvPr/>
        </p:nvSpPr>
        <p:spPr>
          <a:xfrm>
            <a:off x="2167150" y="5763445"/>
            <a:ext cx="7809231" cy="2042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3">
              <a:lumMod val="75000"/>
            </a:schemeClr>
          </a:solidFill>
          <a:ln>
            <a:noFill/>
            <a:prstDash val="solid"/>
          </a:ln>
        </p:spPr>
        <p:txBody>
          <a:bodyPr vert="horz" wrap="square" lIns="83077" tIns="0" rIns="83077" bIns="0" anchor="ctr" anchorCtr="1" compatLnSpc="0">
            <a:spAutoFit/>
          </a:bodyPr>
          <a:lstStyle/>
          <a:p>
            <a:pPr algn="ctr"/>
            <a:r>
              <a:rPr lang="es-ES" sz="1385" b="1" spc="462" dirty="0" err="1">
                <a:latin typeface="Arial" panose="020B0604020202020204" pitchFamily="34" charset="0"/>
                <a:ea typeface="Microsoft YaHei" pitchFamily="2"/>
                <a:cs typeface="Arial" panose="020B0604020202020204" pitchFamily="34" charset="0"/>
              </a:rPr>
              <a:t>Members</a:t>
            </a:r>
            <a:endParaRPr lang="es-ES" sz="1385" b="1" spc="462" dirty="0">
              <a:latin typeface="Arial" panose="020B0604020202020204" pitchFamily="34" charset="0"/>
              <a:ea typeface="Microsoft YaHei" pitchFamily="2"/>
              <a:cs typeface="Arial" panose="020B0604020202020204" pitchFamily="34" charset="0"/>
            </a:endParaRPr>
          </a:p>
        </p:txBody>
      </p:sp>
      <p:cxnSp>
        <p:nvCxnSpPr>
          <p:cNvPr id="39" name="Straight Arrow Connector 38"/>
          <p:cNvCxnSpPr>
            <a:stCxn id="50" idx="0"/>
            <a:endCxn id="86" idx="2"/>
          </p:cNvCxnSpPr>
          <p:nvPr/>
        </p:nvCxnSpPr>
        <p:spPr>
          <a:xfrm flipH="1" flipV="1">
            <a:off x="6071493" y="5566717"/>
            <a:ext cx="273" cy="196772"/>
          </a:xfrm>
          <a:prstGeom prst="straightConnector1">
            <a:avLst/>
          </a:prstGeom>
          <a:ln w="28575">
            <a:solidFill>
              <a:schemeClr val="accent3">
                <a:lumMod val="7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flipV="1">
            <a:off x="8665771" y="5566717"/>
            <a:ext cx="273" cy="196772"/>
          </a:xfrm>
          <a:prstGeom prst="straightConnector1">
            <a:avLst/>
          </a:prstGeom>
          <a:ln w="28575">
            <a:solidFill>
              <a:schemeClr val="accent3">
                <a:lumMod val="7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flipV="1">
            <a:off x="3452664" y="5566717"/>
            <a:ext cx="273" cy="196772"/>
          </a:xfrm>
          <a:prstGeom prst="straightConnector1">
            <a:avLst/>
          </a:prstGeom>
          <a:ln w="28575">
            <a:solidFill>
              <a:schemeClr val="accent3">
                <a:lumMod val="7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50" idx="3"/>
            <a:endCxn id="60" idx="3"/>
          </p:cNvCxnSpPr>
          <p:nvPr/>
        </p:nvCxnSpPr>
        <p:spPr>
          <a:xfrm rot="10800000" flipH="1">
            <a:off x="2167150" y="2813170"/>
            <a:ext cx="66033" cy="3052418"/>
          </a:xfrm>
          <a:prstGeom prst="bentConnector3">
            <a:avLst>
              <a:gd name="adj1" fmla="val -319559"/>
            </a:avLst>
          </a:prstGeom>
          <a:ln w="28575">
            <a:solidFill>
              <a:schemeClr val="accent3">
                <a:lumMod val="7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50" idx="1"/>
            <a:endCxn id="79" idx="1"/>
          </p:cNvCxnSpPr>
          <p:nvPr/>
        </p:nvCxnSpPr>
        <p:spPr>
          <a:xfrm flipH="1" flipV="1">
            <a:off x="9840698" y="2813170"/>
            <a:ext cx="135683" cy="3052418"/>
          </a:xfrm>
          <a:prstGeom prst="bentConnector3">
            <a:avLst>
              <a:gd name="adj1" fmla="val -155521"/>
            </a:avLst>
          </a:prstGeom>
          <a:ln w="28575">
            <a:solidFill>
              <a:schemeClr val="accent3">
                <a:lumMod val="7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5400000">
            <a:off x="3502217" y="3433046"/>
            <a:ext cx="268576" cy="546699"/>
          </a:xfrm>
          <a:prstGeom prst="bentConnector3">
            <a:avLst/>
          </a:prstGeom>
          <a:ln w="28575">
            <a:solidFill>
              <a:srgbClr val="0077BA"/>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60" idx="2"/>
            <a:endCxn id="87" idx="0"/>
          </p:cNvCxnSpPr>
          <p:nvPr/>
        </p:nvCxnSpPr>
        <p:spPr>
          <a:xfrm rot="16200000" flipH="1">
            <a:off x="4904087" y="2705190"/>
            <a:ext cx="272832" cy="2028494"/>
          </a:xfrm>
          <a:prstGeom prst="bentConnector3">
            <a:avLst/>
          </a:prstGeom>
          <a:ln w="28575">
            <a:solidFill>
              <a:srgbClr val="0077BA"/>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rot="5400000">
            <a:off x="7082533" y="2723002"/>
            <a:ext cx="272832" cy="1992872"/>
          </a:xfrm>
          <a:prstGeom prst="bentConnector3">
            <a:avLst/>
          </a:prstGeom>
          <a:ln w="28575">
            <a:solidFill>
              <a:srgbClr val="0077BA"/>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rot="16200000" flipH="1">
            <a:off x="8522602" y="3408744"/>
            <a:ext cx="250854" cy="599407"/>
          </a:xfrm>
          <a:prstGeom prst="bentConnector3">
            <a:avLst/>
          </a:prstGeom>
          <a:ln w="28575">
            <a:solidFill>
              <a:srgbClr val="0077BA"/>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Contenidor de número de diapositiva 2"/>
          <p:cNvSpPr>
            <a:spLocks noGrp="1"/>
          </p:cNvSpPr>
          <p:nvPr>
            <p:ph type="sldNum" sz="quarter" idx="11"/>
          </p:nvPr>
        </p:nvSpPr>
        <p:spPr>
          <a:xfrm>
            <a:off x="7981950" y="6120132"/>
            <a:ext cx="2057400" cy="365125"/>
          </a:xfrm>
        </p:spPr>
        <p:txBody>
          <a:bodyPr/>
          <a:lstStyle/>
          <a:p>
            <a:fld id="{69C8E4F1-6388-44F8-9549-A0E33A94A131}" type="slidenum">
              <a:rPr lang="es-ES" smtClean="0"/>
              <a:pPr/>
              <a:t>3</a:t>
            </a:fld>
            <a:endParaRPr lang="es-ES" dirty="0"/>
          </a:p>
        </p:txBody>
      </p:sp>
      <p:sp>
        <p:nvSpPr>
          <p:cNvPr id="41" name="Rectangle 11"/>
          <p:cNvSpPr/>
          <p:nvPr/>
        </p:nvSpPr>
        <p:spPr>
          <a:xfrm>
            <a:off x="2233183" y="2046543"/>
            <a:ext cx="3586148" cy="15397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175">
            <a:solidFill>
              <a:schemeClr val="tx1"/>
            </a:solidFill>
            <a:prstDash val="solid"/>
          </a:ln>
        </p:spPr>
        <p:txBody>
          <a:bodyPr vert="horz" wrap="square" lIns="83077" tIns="41538" rIns="83077" bIns="41538" anchor="ctr" anchorCtr="0" compatLnSpc="0"/>
          <a:lstStyle/>
          <a:p>
            <a:pPr hangingPunct="0"/>
            <a:endParaRPr lang="es-ES" sz="1662">
              <a:latin typeface="Arial" panose="020B0604020202020204" pitchFamily="34" charset="0"/>
              <a:ea typeface="Microsoft YaHei" pitchFamily="2"/>
              <a:cs typeface="Arial" panose="020B0604020202020204" pitchFamily="34" charset="0"/>
            </a:endParaRPr>
          </a:p>
        </p:txBody>
      </p:sp>
      <p:sp>
        <p:nvSpPr>
          <p:cNvPr id="43" name="TextBox 13"/>
          <p:cNvSpPr/>
          <p:nvPr/>
        </p:nvSpPr>
        <p:spPr>
          <a:xfrm>
            <a:off x="2385432" y="1920368"/>
            <a:ext cx="3276998" cy="2042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77BA"/>
          </a:solidFill>
          <a:ln>
            <a:noFill/>
            <a:prstDash val="solid"/>
          </a:ln>
        </p:spPr>
        <p:txBody>
          <a:bodyPr vert="horz" wrap="square" lIns="83077" tIns="0" rIns="83077" bIns="0" anchor="ctr" anchorCtr="1" compatLnSpc="0">
            <a:spAutoFit/>
          </a:bodyPr>
          <a:lstStyle/>
          <a:p>
            <a:pPr algn="ctr"/>
            <a:r>
              <a:rPr lang="es-ES" sz="1385" dirty="0">
                <a:solidFill>
                  <a:schemeClr val="bg1"/>
                </a:solidFill>
                <a:latin typeface="Arial" panose="020B0604020202020204" pitchFamily="34" charset="0"/>
                <a:ea typeface="Microsoft YaHei" pitchFamily="2"/>
                <a:cs typeface="Arial" panose="020B0604020202020204" pitchFamily="34" charset="0"/>
              </a:rPr>
              <a:t>ICCUB</a:t>
            </a:r>
            <a:r>
              <a:rPr lang="es-ES" sz="1385" dirty="0">
                <a:latin typeface="Arial" panose="020B0604020202020204" pitchFamily="34" charset="0"/>
                <a:ea typeface="Microsoft YaHei" pitchFamily="2"/>
                <a:cs typeface="Arial" panose="020B0604020202020204" pitchFamily="34" charset="0"/>
              </a:rPr>
              <a:t> </a:t>
            </a:r>
            <a:r>
              <a:rPr lang="es-ES" sz="1385" dirty="0" err="1">
                <a:solidFill>
                  <a:schemeClr val="bg1"/>
                </a:solidFill>
                <a:latin typeface="Arial" panose="020B0604020202020204" pitchFamily="34" charset="0"/>
                <a:ea typeface="Microsoft YaHei" pitchFamily="2"/>
                <a:cs typeface="Arial" panose="020B0604020202020204" pitchFamily="34" charset="0"/>
              </a:rPr>
              <a:t>Scientific</a:t>
            </a:r>
            <a:r>
              <a:rPr lang="es-ES" sz="1385" dirty="0">
                <a:latin typeface="Arial" panose="020B0604020202020204" pitchFamily="34" charset="0"/>
                <a:ea typeface="Microsoft YaHei" pitchFamily="2"/>
                <a:cs typeface="Arial" panose="020B0604020202020204" pitchFamily="34" charset="0"/>
              </a:rPr>
              <a:t> </a:t>
            </a:r>
            <a:r>
              <a:rPr lang="es-ES" sz="1385" dirty="0">
                <a:solidFill>
                  <a:schemeClr val="bg1"/>
                </a:solidFill>
                <a:latin typeface="Arial" panose="020B0604020202020204" pitchFamily="34" charset="0"/>
                <a:ea typeface="Microsoft YaHei" pitchFamily="2"/>
                <a:cs typeface="Arial" panose="020B0604020202020204" pitchFamily="34" charset="0"/>
              </a:rPr>
              <a:t>Office</a:t>
            </a:r>
          </a:p>
        </p:txBody>
      </p:sp>
      <p:sp>
        <p:nvSpPr>
          <p:cNvPr id="51" name="TextBox 13"/>
          <p:cNvSpPr/>
          <p:nvPr/>
        </p:nvSpPr>
        <p:spPr>
          <a:xfrm>
            <a:off x="2262552" y="2592971"/>
            <a:ext cx="3493383" cy="9818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3077" tIns="41538" rIns="83077" bIns="41538" anchor="t" anchorCtr="0" compatLnSpc="0">
            <a:spAutoFit/>
          </a:bodyPr>
          <a:lstStyle/>
          <a:p>
            <a:pPr marL="79133" indent="-79133" hangingPunct="0">
              <a:buSzPct val="45000"/>
              <a:buFont typeface="StarSymbol"/>
              <a:buChar char="●"/>
            </a:pPr>
            <a:r>
              <a:rPr lang="en-US" sz="1015" dirty="0">
                <a:latin typeface="Arial" panose="020B0604020202020204" pitchFamily="34" charset="0"/>
                <a:ea typeface="Times New Roman" pitchFamily="18"/>
                <a:cs typeface="Arial" panose="020B0604020202020204" pitchFamily="34" charset="0"/>
              </a:rPr>
              <a:t>Control of scientific production &amp; Scientific reports</a:t>
            </a:r>
          </a:p>
          <a:p>
            <a:pPr marL="79133" indent="-79133" hangingPunct="0">
              <a:buSzPct val="45000"/>
              <a:buFont typeface="StarSymbol"/>
              <a:buChar char="●"/>
            </a:pPr>
            <a:r>
              <a:rPr lang="en-US" sz="1015" dirty="0">
                <a:latin typeface="Arial" panose="020B0604020202020204" pitchFamily="34" charset="0"/>
                <a:ea typeface="Times New Roman" pitchFamily="18"/>
                <a:cs typeface="Arial" panose="020B0604020202020204" pitchFamily="34" charset="0"/>
              </a:rPr>
              <a:t>ICCUB web page &amp; Intranet</a:t>
            </a:r>
          </a:p>
          <a:p>
            <a:pPr marL="79133" indent="-79133" hangingPunct="0">
              <a:buSzPct val="45000"/>
              <a:buFont typeface="StarSymbol"/>
              <a:buChar char="●"/>
            </a:pPr>
            <a:r>
              <a:rPr lang="en-US" sz="1015" dirty="0">
                <a:latin typeface="Arial" panose="020B0604020202020204" pitchFamily="34" charset="0"/>
                <a:ea typeface="Times New Roman" pitchFamily="18"/>
                <a:cs typeface="Arial" panose="020B0604020202020204" pitchFamily="34" charset="0"/>
              </a:rPr>
              <a:t>Organization of ICCUB activities</a:t>
            </a:r>
          </a:p>
          <a:p>
            <a:pPr marL="79133" indent="-79133" hangingPunct="0">
              <a:buSzPct val="45000"/>
              <a:buFont typeface="StarSymbol"/>
              <a:buChar char="●"/>
            </a:pPr>
            <a:r>
              <a:rPr lang="en-US" sz="1015" dirty="0">
                <a:latin typeface="Arial" panose="020B0604020202020204" pitchFamily="34" charset="0"/>
                <a:ea typeface="Times New Roman" pitchFamily="18"/>
                <a:cs typeface="Arial" panose="020B0604020202020204" pitchFamily="34" charset="0"/>
              </a:rPr>
              <a:t>News &amp; Press releases (in coordination with UB Press)</a:t>
            </a:r>
          </a:p>
          <a:p>
            <a:pPr marL="79133" indent="-79133" hangingPunct="0">
              <a:buSzPct val="45000"/>
              <a:buFont typeface="StarSymbol"/>
              <a:buChar char="●"/>
            </a:pPr>
            <a:r>
              <a:rPr lang="en-US" sz="1015" dirty="0">
                <a:latin typeface="Arial" panose="020B0604020202020204" pitchFamily="34" charset="0"/>
                <a:ea typeface="Times New Roman" pitchFamily="18"/>
                <a:cs typeface="Arial" panose="020B0604020202020204" pitchFamily="34" charset="0"/>
              </a:rPr>
              <a:t>Support to competitive calls such as </a:t>
            </a:r>
            <a:r>
              <a:rPr lang="en-US" sz="1015" dirty="0" err="1">
                <a:latin typeface="Arial" panose="020B0604020202020204" pitchFamily="34" charset="0"/>
                <a:ea typeface="Times New Roman" pitchFamily="18"/>
                <a:cs typeface="Arial" panose="020B0604020202020204" pitchFamily="34" charset="0"/>
              </a:rPr>
              <a:t>MdM</a:t>
            </a:r>
            <a:endParaRPr lang="en-US" sz="1015" dirty="0">
              <a:latin typeface="Arial" panose="020B0604020202020204" pitchFamily="34" charset="0"/>
              <a:ea typeface="Times New Roman" pitchFamily="18"/>
              <a:cs typeface="Arial" panose="020B0604020202020204" pitchFamily="34" charset="0"/>
            </a:endParaRPr>
          </a:p>
          <a:p>
            <a:pPr marL="79133" indent="-79133" hangingPunct="0">
              <a:buSzPct val="45000"/>
              <a:buFont typeface="StarSymbol"/>
              <a:buChar char="●"/>
            </a:pPr>
            <a:r>
              <a:rPr lang="en-US" sz="1015" dirty="0">
                <a:latin typeface="Arial" panose="020B0604020202020204" pitchFamily="34" charset="0"/>
                <a:ea typeface="Times New Roman" pitchFamily="18"/>
                <a:cs typeface="Arial" panose="020B0604020202020204" pitchFamily="34" charset="0"/>
              </a:rPr>
              <a:t>Registration of new ICCUB members</a:t>
            </a:r>
          </a:p>
        </p:txBody>
      </p:sp>
      <p:sp>
        <p:nvSpPr>
          <p:cNvPr id="52" name="Rectangle 11"/>
          <p:cNvSpPr/>
          <p:nvPr/>
        </p:nvSpPr>
        <p:spPr>
          <a:xfrm>
            <a:off x="2133918" y="962479"/>
            <a:ext cx="7842462" cy="76430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175">
            <a:solidFill>
              <a:schemeClr val="tx1"/>
            </a:solidFill>
            <a:prstDash val="solid"/>
          </a:ln>
        </p:spPr>
        <p:txBody>
          <a:bodyPr vert="horz" wrap="square" lIns="83077" tIns="41538" rIns="83077" bIns="41538" anchor="ctr" anchorCtr="0" compatLnSpc="0"/>
          <a:lstStyle/>
          <a:p>
            <a:pPr hangingPunct="0"/>
            <a:endParaRPr lang="es-ES" sz="1662">
              <a:latin typeface="Arial" panose="020B0604020202020204" pitchFamily="34" charset="0"/>
              <a:ea typeface="Microsoft YaHei" pitchFamily="2"/>
              <a:cs typeface="Arial" panose="020B0604020202020204" pitchFamily="34" charset="0"/>
            </a:endParaRPr>
          </a:p>
        </p:txBody>
      </p:sp>
      <p:sp>
        <p:nvSpPr>
          <p:cNvPr id="53" name="TextBox 13"/>
          <p:cNvSpPr/>
          <p:nvPr/>
        </p:nvSpPr>
        <p:spPr>
          <a:xfrm>
            <a:off x="3064381" y="1255724"/>
            <a:ext cx="5848615" cy="383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3077" tIns="41538" rIns="83077" bIns="41538" anchor="t" anchorCtr="0" compatLnSpc="0">
            <a:spAutoFit/>
          </a:bodyPr>
          <a:lstStyle/>
          <a:p>
            <a:pPr algn="ctr"/>
            <a:r>
              <a:rPr lang="es-ES" sz="1015" dirty="0">
                <a:latin typeface="Arial" panose="020B0604020202020204" pitchFamily="34" charset="0"/>
                <a:ea typeface="Microsoft YaHei" pitchFamily="2"/>
                <a:cs typeface="Arial" panose="020B0604020202020204" pitchFamily="34" charset="0"/>
              </a:rPr>
              <a:t>Defines roles and </a:t>
            </a:r>
            <a:r>
              <a:rPr lang="es-ES" sz="1015" dirty="0" err="1">
                <a:latin typeface="Arial" panose="020B0604020202020204" pitchFamily="34" charset="0"/>
                <a:ea typeface="Microsoft YaHei" pitchFamily="2"/>
                <a:cs typeface="Arial" panose="020B0604020202020204" pitchFamily="34" charset="0"/>
              </a:rPr>
              <a:t>assigns</a:t>
            </a:r>
            <a:r>
              <a:rPr lang="es-ES" sz="1015" dirty="0">
                <a:latin typeface="Arial" panose="020B0604020202020204" pitchFamily="34" charset="0"/>
                <a:ea typeface="Microsoft YaHei" pitchFamily="2"/>
                <a:cs typeface="Arial" panose="020B0604020202020204" pitchFamily="34" charset="0"/>
              </a:rPr>
              <a:t> </a:t>
            </a:r>
            <a:r>
              <a:rPr lang="es-ES" sz="1015" dirty="0" err="1">
                <a:latin typeface="Arial" panose="020B0604020202020204" pitchFamily="34" charset="0"/>
                <a:ea typeface="Microsoft YaHei" pitchFamily="2"/>
                <a:cs typeface="Arial" panose="020B0604020202020204" pitchFamily="34" charset="0"/>
              </a:rPr>
              <a:t>tasks</a:t>
            </a:r>
            <a:r>
              <a:rPr lang="es-ES" sz="1015" dirty="0">
                <a:latin typeface="Arial" panose="020B0604020202020204" pitchFamily="34" charset="0"/>
                <a:ea typeface="Microsoft YaHei" pitchFamily="2"/>
                <a:cs typeface="Arial" panose="020B0604020202020204" pitchFamily="34" charset="0"/>
              </a:rPr>
              <a:t> </a:t>
            </a:r>
            <a:r>
              <a:rPr lang="es-ES" sz="1015" dirty="0" err="1">
                <a:latin typeface="Arial" panose="020B0604020202020204" pitchFamily="34" charset="0"/>
                <a:ea typeface="Microsoft YaHei" pitchFamily="2"/>
                <a:cs typeface="Arial" panose="020B0604020202020204" pitchFamily="34" charset="0"/>
              </a:rPr>
              <a:t>according</a:t>
            </a:r>
            <a:r>
              <a:rPr lang="es-ES" sz="1015" dirty="0">
                <a:latin typeface="Arial" panose="020B0604020202020204" pitchFamily="34" charset="0"/>
                <a:ea typeface="Microsoft YaHei" pitchFamily="2"/>
                <a:cs typeface="Arial" panose="020B0604020202020204" pitchFamily="34" charset="0"/>
              </a:rPr>
              <a:t> to </a:t>
            </a:r>
            <a:r>
              <a:rPr lang="es-ES" sz="1015" dirty="0" err="1">
                <a:latin typeface="Arial" panose="020B0604020202020204" pitchFamily="34" charset="0"/>
                <a:ea typeface="Microsoft YaHei" pitchFamily="2"/>
                <a:cs typeface="Arial" panose="020B0604020202020204" pitchFamily="34" charset="0"/>
              </a:rPr>
              <a:t>the</a:t>
            </a:r>
            <a:r>
              <a:rPr lang="es-ES" sz="1015" dirty="0">
                <a:latin typeface="Arial" panose="020B0604020202020204" pitchFamily="34" charset="0"/>
                <a:ea typeface="Microsoft YaHei" pitchFamily="2"/>
                <a:cs typeface="Arial" panose="020B0604020202020204" pitchFamily="34" charset="0"/>
              </a:rPr>
              <a:t> </a:t>
            </a:r>
            <a:r>
              <a:rPr lang="es-ES" sz="1015" dirty="0" err="1">
                <a:latin typeface="Arial" panose="020B0604020202020204" pitchFamily="34" charset="0"/>
                <a:ea typeface="Microsoft YaHei" pitchFamily="2"/>
                <a:cs typeface="Arial" panose="020B0604020202020204" pitchFamily="34" charset="0"/>
              </a:rPr>
              <a:t>priorities</a:t>
            </a:r>
            <a:r>
              <a:rPr lang="es-ES" sz="1015" dirty="0">
                <a:latin typeface="Arial" panose="020B0604020202020204" pitchFamily="34" charset="0"/>
                <a:ea typeface="Microsoft YaHei" pitchFamily="2"/>
                <a:cs typeface="Arial" panose="020B0604020202020204" pitchFamily="34" charset="0"/>
              </a:rPr>
              <a:t> </a:t>
            </a:r>
            <a:r>
              <a:rPr lang="es-ES" sz="1015" dirty="0" err="1">
                <a:latin typeface="Arial" panose="020B0604020202020204" pitchFamily="34" charset="0"/>
                <a:ea typeface="Microsoft YaHei" pitchFamily="2"/>
                <a:cs typeface="Arial" panose="020B0604020202020204" pitchFamily="34" charset="0"/>
              </a:rPr>
              <a:t>established</a:t>
            </a:r>
            <a:r>
              <a:rPr lang="es-ES" sz="1015" dirty="0">
                <a:latin typeface="Arial" panose="020B0604020202020204" pitchFamily="34" charset="0"/>
                <a:ea typeface="Microsoft YaHei" pitchFamily="2"/>
                <a:cs typeface="Arial" panose="020B0604020202020204" pitchFamily="34" charset="0"/>
              </a:rPr>
              <a:t> </a:t>
            </a:r>
            <a:r>
              <a:rPr lang="es-ES" sz="1015" dirty="0" err="1">
                <a:latin typeface="Arial" panose="020B0604020202020204" pitchFamily="34" charset="0"/>
                <a:ea typeface="Microsoft YaHei" pitchFamily="2"/>
                <a:cs typeface="Arial" panose="020B0604020202020204" pitchFamily="34" charset="0"/>
              </a:rPr>
              <a:t>by</a:t>
            </a:r>
            <a:r>
              <a:rPr lang="es-ES" sz="1015" dirty="0">
                <a:latin typeface="Arial" panose="020B0604020202020204" pitchFamily="34" charset="0"/>
                <a:ea typeface="Microsoft YaHei" pitchFamily="2"/>
                <a:cs typeface="Arial" panose="020B0604020202020204" pitchFamily="34" charset="0"/>
              </a:rPr>
              <a:t> </a:t>
            </a:r>
            <a:r>
              <a:rPr lang="es-ES" sz="1015" dirty="0" err="1">
                <a:latin typeface="Arial" panose="020B0604020202020204" pitchFamily="34" charset="0"/>
                <a:ea typeface="Microsoft YaHei" pitchFamily="2"/>
                <a:cs typeface="Arial" panose="020B0604020202020204" pitchFamily="34" charset="0"/>
              </a:rPr>
              <a:t>the</a:t>
            </a:r>
            <a:r>
              <a:rPr lang="es-ES" sz="1015" dirty="0">
                <a:latin typeface="Arial" panose="020B0604020202020204" pitchFamily="34" charset="0"/>
                <a:ea typeface="Microsoft YaHei" pitchFamily="2"/>
                <a:cs typeface="Arial" panose="020B0604020202020204" pitchFamily="34" charset="0"/>
              </a:rPr>
              <a:t> </a:t>
            </a:r>
            <a:r>
              <a:rPr lang="es-ES" sz="1015" dirty="0" err="1">
                <a:latin typeface="Arial" panose="020B0604020202020204" pitchFamily="34" charset="0"/>
                <a:ea typeface="Microsoft YaHei" pitchFamily="2"/>
                <a:cs typeface="Arial" panose="020B0604020202020204" pitchFamily="34" charset="0"/>
              </a:rPr>
              <a:t>Executive</a:t>
            </a:r>
            <a:r>
              <a:rPr lang="es-ES" sz="1015" dirty="0">
                <a:latin typeface="Arial" panose="020B0604020202020204" pitchFamily="34" charset="0"/>
                <a:ea typeface="Microsoft YaHei" pitchFamily="2"/>
                <a:cs typeface="Arial" panose="020B0604020202020204" pitchFamily="34" charset="0"/>
              </a:rPr>
              <a:t> </a:t>
            </a:r>
            <a:r>
              <a:rPr lang="es-ES" sz="1015" dirty="0" err="1">
                <a:latin typeface="Arial" panose="020B0604020202020204" pitchFamily="34" charset="0"/>
                <a:ea typeface="Microsoft YaHei" pitchFamily="2"/>
                <a:cs typeface="Arial" panose="020B0604020202020204" pitchFamily="34" charset="0"/>
              </a:rPr>
              <a:t>Board</a:t>
            </a:r>
            <a:r>
              <a:rPr lang="es-ES" sz="1015" dirty="0">
                <a:latin typeface="Arial" panose="020B0604020202020204" pitchFamily="34" charset="0"/>
                <a:ea typeface="Microsoft YaHei" pitchFamily="2"/>
                <a:cs typeface="Arial" panose="020B0604020202020204" pitchFamily="34" charset="0"/>
              </a:rPr>
              <a:t>, </a:t>
            </a:r>
            <a:r>
              <a:rPr lang="es-ES" sz="1015" dirty="0" err="1">
                <a:latin typeface="Arial" panose="020B0604020202020204" pitchFamily="34" charset="0"/>
                <a:ea typeface="Microsoft YaHei" pitchFamily="2"/>
                <a:cs typeface="Arial" panose="020B0604020202020204" pitchFamily="34" charset="0"/>
              </a:rPr>
              <a:t>the</a:t>
            </a:r>
            <a:r>
              <a:rPr lang="es-ES" sz="1015" dirty="0">
                <a:latin typeface="Arial" panose="020B0604020202020204" pitchFamily="34" charset="0"/>
                <a:ea typeface="Microsoft YaHei" pitchFamily="2"/>
                <a:cs typeface="Arial" panose="020B0604020202020204" pitchFamily="34" charset="0"/>
              </a:rPr>
              <a:t> </a:t>
            </a:r>
            <a:r>
              <a:rPr lang="es-ES" sz="1015" dirty="0" err="1">
                <a:latin typeface="Arial" panose="020B0604020202020204" pitchFamily="34" charset="0"/>
                <a:ea typeface="Microsoft YaHei" pitchFamily="2"/>
                <a:cs typeface="Arial" panose="020B0604020202020204" pitchFamily="34" charset="0"/>
              </a:rPr>
              <a:t>council</a:t>
            </a:r>
            <a:r>
              <a:rPr lang="es-ES" sz="1015" dirty="0">
                <a:latin typeface="Arial" panose="020B0604020202020204" pitchFamily="34" charset="0"/>
                <a:ea typeface="Microsoft YaHei" pitchFamily="2"/>
                <a:cs typeface="Arial" panose="020B0604020202020204" pitchFamily="34" charset="0"/>
              </a:rPr>
              <a:t>, and </a:t>
            </a:r>
            <a:r>
              <a:rPr lang="es-ES" sz="1015" dirty="0" err="1">
                <a:latin typeface="Arial" panose="020B0604020202020204" pitchFamily="34" charset="0"/>
                <a:ea typeface="Microsoft YaHei" pitchFamily="2"/>
                <a:cs typeface="Arial" panose="020B0604020202020204" pitchFamily="34" charset="0"/>
              </a:rPr>
              <a:t>the</a:t>
            </a:r>
            <a:r>
              <a:rPr lang="es-ES" sz="1015" dirty="0">
                <a:latin typeface="Arial" panose="020B0604020202020204" pitchFamily="34" charset="0"/>
                <a:ea typeface="Microsoft YaHei" pitchFamily="2"/>
                <a:cs typeface="Arial" panose="020B0604020202020204" pitchFamily="34" charset="0"/>
              </a:rPr>
              <a:t> </a:t>
            </a:r>
            <a:r>
              <a:rPr lang="es-ES" sz="1015" dirty="0" err="1">
                <a:latin typeface="Arial" panose="020B0604020202020204" pitchFamily="34" charset="0"/>
                <a:ea typeface="Microsoft YaHei" pitchFamily="2"/>
                <a:cs typeface="Arial" panose="020B0604020202020204" pitchFamily="34" charset="0"/>
              </a:rPr>
              <a:t>different</a:t>
            </a:r>
            <a:r>
              <a:rPr lang="es-ES" sz="1015" dirty="0">
                <a:latin typeface="Arial" panose="020B0604020202020204" pitchFamily="34" charset="0"/>
                <a:ea typeface="Microsoft YaHei" pitchFamily="2"/>
                <a:cs typeface="Arial" panose="020B0604020202020204" pitchFamily="34" charset="0"/>
              </a:rPr>
              <a:t> </a:t>
            </a:r>
            <a:r>
              <a:rPr lang="es-ES" sz="1015" dirty="0" err="1">
                <a:latin typeface="Arial" panose="020B0604020202020204" pitchFamily="34" charset="0"/>
                <a:ea typeface="Microsoft YaHei" pitchFamily="2"/>
                <a:cs typeface="Arial" panose="020B0604020202020204" pitchFamily="34" charset="0"/>
              </a:rPr>
              <a:t>committes</a:t>
            </a:r>
            <a:r>
              <a:rPr lang="es-ES" sz="1015" dirty="0">
                <a:latin typeface="Arial" panose="020B0604020202020204" pitchFamily="34" charset="0"/>
                <a:ea typeface="Microsoft YaHei" pitchFamily="2"/>
                <a:cs typeface="Arial" panose="020B0604020202020204" pitchFamily="34" charset="0"/>
              </a:rPr>
              <a:t> and </a:t>
            </a:r>
            <a:r>
              <a:rPr lang="es-ES" sz="1015" dirty="0" err="1">
                <a:latin typeface="Arial" panose="020B0604020202020204" pitchFamily="34" charset="0"/>
                <a:ea typeface="Microsoft YaHei" pitchFamily="2"/>
                <a:cs typeface="Arial" panose="020B0604020202020204" pitchFamily="34" charset="0"/>
              </a:rPr>
              <a:t>comissions</a:t>
            </a:r>
            <a:endParaRPr lang="es-ES" sz="1015" dirty="0">
              <a:latin typeface="Arial" panose="020B0604020202020204" pitchFamily="34" charset="0"/>
              <a:ea typeface="Microsoft YaHei" pitchFamily="2"/>
              <a:cs typeface="Arial" panose="020B0604020202020204" pitchFamily="34" charset="0"/>
            </a:endParaRPr>
          </a:p>
        </p:txBody>
      </p:sp>
      <p:sp>
        <p:nvSpPr>
          <p:cNvPr id="55" name="Rectangle 11"/>
          <p:cNvSpPr/>
          <p:nvPr/>
        </p:nvSpPr>
        <p:spPr>
          <a:xfrm>
            <a:off x="6254549" y="2046543"/>
            <a:ext cx="3586148" cy="15397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175">
            <a:solidFill>
              <a:schemeClr val="tx1"/>
            </a:solidFill>
            <a:prstDash val="solid"/>
          </a:ln>
        </p:spPr>
        <p:txBody>
          <a:bodyPr vert="horz" wrap="square" lIns="83077" tIns="41538" rIns="83077" bIns="41538" anchor="ctr" anchorCtr="0" compatLnSpc="0"/>
          <a:lstStyle/>
          <a:p>
            <a:pPr hangingPunct="0"/>
            <a:endParaRPr lang="es-ES" sz="1662">
              <a:latin typeface="Arial" panose="020B0604020202020204" pitchFamily="34" charset="0"/>
              <a:ea typeface="Microsoft YaHei" pitchFamily="2"/>
              <a:cs typeface="Arial" panose="020B0604020202020204" pitchFamily="34" charset="0"/>
            </a:endParaRPr>
          </a:p>
        </p:txBody>
      </p:sp>
      <p:sp>
        <p:nvSpPr>
          <p:cNvPr id="57" name="TextBox 13"/>
          <p:cNvSpPr/>
          <p:nvPr/>
        </p:nvSpPr>
        <p:spPr>
          <a:xfrm>
            <a:off x="6373125" y="1928115"/>
            <a:ext cx="3276998" cy="2042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77BA"/>
          </a:solidFill>
          <a:ln>
            <a:noFill/>
            <a:prstDash val="solid"/>
          </a:ln>
        </p:spPr>
        <p:txBody>
          <a:bodyPr vert="horz" wrap="square" lIns="83077" tIns="0" rIns="83077" bIns="0" anchor="ctr" anchorCtr="1" compatLnSpc="0">
            <a:spAutoFit/>
          </a:bodyPr>
          <a:lstStyle/>
          <a:p>
            <a:pPr algn="ctr"/>
            <a:r>
              <a:rPr lang="es-ES" sz="1385" dirty="0">
                <a:solidFill>
                  <a:schemeClr val="bg1"/>
                </a:solidFill>
                <a:latin typeface="Arial" panose="020B0604020202020204" pitchFamily="34" charset="0"/>
                <a:ea typeface="Microsoft YaHei" pitchFamily="2"/>
                <a:cs typeface="Arial" panose="020B0604020202020204" pitchFamily="34" charset="0"/>
              </a:rPr>
              <a:t>ICCUB </a:t>
            </a:r>
            <a:r>
              <a:rPr lang="es-ES" sz="1385" dirty="0" err="1">
                <a:solidFill>
                  <a:schemeClr val="bg1"/>
                </a:solidFill>
                <a:latin typeface="Arial" panose="020B0604020202020204" pitchFamily="34" charset="0"/>
                <a:ea typeface="Microsoft YaHei" pitchFamily="2"/>
                <a:cs typeface="Arial" panose="020B0604020202020204" pitchFamily="34" charset="0"/>
              </a:rPr>
              <a:t>Administrative</a:t>
            </a:r>
            <a:r>
              <a:rPr lang="es-ES" sz="1385" dirty="0">
                <a:solidFill>
                  <a:schemeClr val="bg1"/>
                </a:solidFill>
                <a:latin typeface="Arial" panose="020B0604020202020204" pitchFamily="34" charset="0"/>
                <a:ea typeface="Microsoft YaHei" pitchFamily="2"/>
                <a:cs typeface="Arial" panose="020B0604020202020204" pitchFamily="34" charset="0"/>
              </a:rPr>
              <a:t> Office</a:t>
            </a:r>
          </a:p>
        </p:txBody>
      </p:sp>
      <p:sp>
        <p:nvSpPr>
          <p:cNvPr id="59" name="TextBox 13"/>
          <p:cNvSpPr/>
          <p:nvPr/>
        </p:nvSpPr>
        <p:spPr>
          <a:xfrm>
            <a:off x="6349936" y="2526502"/>
            <a:ext cx="3493404" cy="9818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3077" tIns="41538" rIns="83077" bIns="41538" anchor="t" anchorCtr="0" compatLnSpc="0">
            <a:spAutoFit/>
          </a:bodyPr>
          <a:lstStyle/>
          <a:p>
            <a:pPr marL="79133" indent="-79133" hangingPunct="0">
              <a:buSzPct val="45000"/>
              <a:buFont typeface="StarSymbol"/>
              <a:buChar char="●"/>
            </a:pPr>
            <a:r>
              <a:rPr lang="en-US" sz="1015" dirty="0">
                <a:latin typeface="Arial" panose="020B0604020202020204" pitchFamily="34" charset="0"/>
                <a:ea typeface="Times New Roman" pitchFamily="18"/>
                <a:cs typeface="Arial" panose="020B0604020202020204" pitchFamily="34" charset="0"/>
              </a:rPr>
              <a:t>New member registration</a:t>
            </a:r>
          </a:p>
          <a:p>
            <a:pPr marL="79133" indent="-79133" hangingPunct="0">
              <a:buSzPct val="45000"/>
              <a:buFont typeface="StarSymbol"/>
              <a:buChar char="●"/>
            </a:pPr>
            <a:r>
              <a:rPr lang="en-US" sz="1015" dirty="0">
                <a:latin typeface="Arial" panose="020B0604020202020204" pitchFamily="34" charset="0"/>
                <a:ea typeface="Times New Roman" pitchFamily="18"/>
                <a:cs typeface="Arial" panose="020B0604020202020204" pitchFamily="34" charset="0"/>
              </a:rPr>
              <a:t>Control of ICCUB budget and contracts</a:t>
            </a:r>
          </a:p>
          <a:p>
            <a:pPr marL="79133" indent="-79133" hangingPunct="0">
              <a:buSzPct val="45000"/>
              <a:buFont typeface="StarSymbol"/>
              <a:buChar char="●"/>
            </a:pPr>
            <a:r>
              <a:rPr lang="en-US" sz="1015" dirty="0">
                <a:latin typeface="Arial" panose="020B0604020202020204" pitchFamily="34" charset="0"/>
                <a:ea typeface="Times New Roman" pitchFamily="18"/>
                <a:cs typeface="Arial" panose="020B0604020202020204" pitchFamily="34" charset="0"/>
              </a:rPr>
              <a:t>Assistance to </a:t>
            </a:r>
            <a:r>
              <a:rPr lang="en-US" sz="1015" dirty="0" err="1">
                <a:latin typeface="Arial" panose="020B0604020202020204" pitchFamily="34" charset="0"/>
                <a:ea typeface="Times New Roman" pitchFamily="18"/>
                <a:cs typeface="Arial" panose="020B0604020202020204" pitchFamily="34" charset="0"/>
              </a:rPr>
              <a:t>MdM</a:t>
            </a:r>
            <a:r>
              <a:rPr lang="en-US" sz="1015" dirty="0">
                <a:latin typeface="Arial" panose="020B0604020202020204" pitchFamily="34" charset="0"/>
                <a:ea typeface="Times New Roman" pitchFamily="18"/>
                <a:cs typeface="Arial" panose="020B0604020202020204" pitchFamily="34" charset="0"/>
              </a:rPr>
              <a:t> visitors and new members</a:t>
            </a:r>
          </a:p>
          <a:p>
            <a:pPr marL="79133" indent="-79133" hangingPunct="0">
              <a:buSzPct val="45000"/>
              <a:buFont typeface="StarSymbol"/>
              <a:buChar char="●"/>
            </a:pPr>
            <a:r>
              <a:rPr lang="en-US" sz="1015" dirty="0">
                <a:latin typeface="Arial" panose="020B0604020202020204" pitchFamily="34" charset="0"/>
                <a:ea typeface="Times New Roman" pitchFamily="18"/>
                <a:cs typeface="Arial" panose="020B0604020202020204" pitchFamily="34" charset="0"/>
              </a:rPr>
              <a:t>Office assignment and maintenance (ICCUB-IEEC and ICCUB-Tech)</a:t>
            </a:r>
          </a:p>
          <a:p>
            <a:pPr marL="79133" indent="-79133" hangingPunct="0">
              <a:buSzPct val="45000"/>
              <a:buFont typeface="StarSymbol"/>
              <a:buChar char="●"/>
            </a:pPr>
            <a:r>
              <a:rPr lang="en-US" sz="1015" dirty="0">
                <a:latin typeface="Arial" panose="020B0604020202020204" pitchFamily="34" charset="0"/>
                <a:ea typeface="Times New Roman" pitchFamily="18"/>
                <a:cs typeface="Arial" panose="020B0604020202020204" pitchFamily="34" charset="0"/>
              </a:rPr>
              <a:t>Administrative support to EU grants</a:t>
            </a:r>
          </a:p>
        </p:txBody>
      </p:sp>
      <p:sp>
        <p:nvSpPr>
          <p:cNvPr id="65" name="Rectangle 11"/>
          <p:cNvSpPr/>
          <p:nvPr/>
        </p:nvSpPr>
        <p:spPr>
          <a:xfrm>
            <a:off x="7450725" y="3995506"/>
            <a:ext cx="2392615" cy="157443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175">
            <a:solidFill>
              <a:schemeClr val="tx1"/>
            </a:solidFill>
            <a:prstDash val="solid"/>
          </a:ln>
        </p:spPr>
        <p:txBody>
          <a:bodyPr vert="horz" wrap="square" lIns="83077" tIns="41538" rIns="83077" bIns="41538" anchor="ctr" anchorCtr="0" compatLnSpc="0"/>
          <a:lstStyle/>
          <a:p>
            <a:pPr hangingPunct="0"/>
            <a:endParaRPr lang="es-ES" sz="1662">
              <a:latin typeface="Arial" panose="020B0604020202020204" pitchFamily="34" charset="0"/>
              <a:ea typeface="Microsoft YaHei" pitchFamily="2"/>
              <a:cs typeface="Arial" panose="020B0604020202020204" pitchFamily="34" charset="0"/>
            </a:endParaRPr>
          </a:p>
        </p:txBody>
      </p:sp>
      <p:sp>
        <p:nvSpPr>
          <p:cNvPr id="67" name="TextBox 13"/>
          <p:cNvSpPr/>
          <p:nvPr/>
        </p:nvSpPr>
        <p:spPr>
          <a:xfrm>
            <a:off x="7517184" y="3837053"/>
            <a:ext cx="2259692" cy="2042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6">
              <a:lumMod val="75000"/>
            </a:schemeClr>
          </a:solidFill>
          <a:ln>
            <a:noFill/>
            <a:prstDash val="solid"/>
          </a:ln>
        </p:spPr>
        <p:txBody>
          <a:bodyPr vert="horz" wrap="square" lIns="83077" tIns="0" rIns="83077" bIns="0" anchor="ctr" anchorCtr="1" compatLnSpc="0">
            <a:spAutoFit/>
          </a:bodyPr>
          <a:lstStyle/>
          <a:p>
            <a:pPr algn="ctr"/>
            <a:r>
              <a:rPr lang="es-ES" sz="1385" dirty="0" err="1">
                <a:solidFill>
                  <a:schemeClr val="bg1"/>
                </a:solidFill>
                <a:latin typeface="Arial" panose="020B0604020202020204" pitchFamily="34" charset="0"/>
                <a:ea typeface="Microsoft YaHei" pitchFamily="2"/>
                <a:cs typeface="Arial" panose="020B0604020202020204" pitchFamily="34" charset="0"/>
              </a:rPr>
              <a:t>Dep</a:t>
            </a:r>
            <a:r>
              <a:rPr lang="es-ES" sz="1385" dirty="0">
                <a:solidFill>
                  <a:schemeClr val="bg1"/>
                </a:solidFill>
                <a:latin typeface="Arial" panose="020B0604020202020204" pitchFamily="34" charset="0"/>
                <a:ea typeface="Microsoft YaHei" pitchFamily="2"/>
                <a:cs typeface="Arial" panose="020B0604020202020204" pitchFamily="34" charset="0"/>
              </a:rPr>
              <a:t>. </a:t>
            </a:r>
            <a:r>
              <a:rPr lang="es-ES" sz="1385" dirty="0" err="1">
                <a:solidFill>
                  <a:schemeClr val="bg1"/>
                </a:solidFill>
                <a:latin typeface="Arial" panose="020B0604020202020204" pitchFamily="34" charset="0"/>
                <a:ea typeface="Microsoft YaHei" pitchFamily="2"/>
                <a:cs typeface="Arial" panose="020B0604020202020204" pitchFamily="34" charset="0"/>
              </a:rPr>
              <a:t>Secretaries</a:t>
            </a:r>
            <a:endParaRPr lang="es-ES" sz="1385" dirty="0">
              <a:solidFill>
                <a:schemeClr val="bg1"/>
              </a:solidFill>
              <a:latin typeface="Arial" panose="020B0604020202020204" pitchFamily="34" charset="0"/>
              <a:ea typeface="Microsoft YaHei" pitchFamily="2"/>
              <a:cs typeface="Arial" panose="020B0604020202020204" pitchFamily="34" charset="0"/>
            </a:endParaRPr>
          </a:p>
        </p:txBody>
      </p:sp>
      <p:sp>
        <p:nvSpPr>
          <p:cNvPr id="68" name="TextBox 13"/>
          <p:cNvSpPr/>
          <p:nvPr/>
        </p:nvSpPr>
        <p:spPr>
          <a:xfrm>
            <a:off x="7484382" y="4501789"/>
            <a:ext cx="2326154" cy="9091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3077" tIns="41538" rIns="83077" bIns="41538" anchor="t" anchorCtr="0" compatLnSpc="0">
            <a:spAutoFit/>
          </a:bodyPr>
          <a:lstStyle/>
          <a:p>
            <a:pPr marL="79133" indent="-79133" hangingPunct="0">
              <a:buSzPct val="45000"/>
              <a:buFont typeface="StarSymbol"/>
              <a:buChar char="●"/>
            </a:pPr>
            <a:r>
              <a:rPr lang="en-US" sz="1015" dirty="0">
                <a:latin typeface="Arial" panose="020B0604020202020204" pitchFamily="34" charset="0"/>
                <a:ea typeface="Times New Roman" pitchFamily="18"/>
                <a:cs typeface="Arial" panose="020B0604020202020204" pitchFamily="34" charset="0"/>
              </a:rPr>
              <a:t>Economic management of projects</a:t>
            </a:r>
          </a:p>
          <a:p>
            <a:pPr>
              <a:spcBef>
                <a:spcPts val="554"/>
              </a:spcBef>
            </a:pPr>
            <a:r>
              <a:rPr lang="en-US" sz="1015" i="1" dirty="0">
                <a:latin typeface="Arial" panose="020B0604020202020204" pitchFamily="34" charset="0"/>
                <a:ea typeface="Times New Roman" pitchFamily="18"/>
                <a:cs typeface="Arial" panose="020B0604020202020204" pitchFamily="34" charset="0"/>
              </a:rPr>
              <a:t>For </a:t>
            </a:r>
            <a:r>
              <a:rPr lang="en-US" sz="1015" i="1" dirty="0" err="1">
                <a:latin typeface="Arial" panose="020B0604020202020204" pitchFamily="34" charset="0"/>
                <a:ea typeface="Times New Roman" pitchFamily="18"/>
                <a:cs typeface="Arial" panose="020B0604020202020204" pitchFamily="34" charset="0"/>
              </a:rPr>
              <a:t>MdM</a:t>
            </a:r>
            <a:r>
              <a:rPr lang="en-US" sz="1015" i="1" dirty="0">
                <a:latin typeface="Arial" panose="020B0604020202020204" pitchFamily="34" charset="0"/>
                <a:ea typeface="Times New Roman" pitchFamily="18"/>
                <a:cs typeface="Arial" panose="020B0604020202020204" pitchFamily="34" charset="0"/>
              </a:rPr>
              <a:t>, the ICCUB Administrative Office will act as intermediary to help visitors and members, and to control the budget.</a:t>
            </a:r>
          </a:p>
        </p:txBody>
      </p:sp>
      <p:sp>
        <p:nvSpPr>
          <p:cNvPr id="69" name="Rectangle 11"/>
          <p:cNvSpPr/>
          <p:nvPr/>
        </p:nvSpPr>
        <p:spPr>
          <a:xfrm>
            <a:off x="4758877" y="4016773"/>
            <a:ext cx="2625231" cy="155316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175">
            <a:solidFill>
              <a:schemeClr val="tx1"/>
            </a:solidFill>
            <a:prstDash val="solid"/>
          </a:ln>
        </p:spPr>
        <p:txBody>
          <a:bodyPr vert="horz" wrap="square" lIns="83077" tIns="41538" rIns="83077" bIns="41538" anchor="ctr" anchorCtr="0" compatLnSpc="0"/>
          <a:lstStyle/>
          <a:p>
            <a:pPr hangingPunct="0"/>
            <a:endParaRPr lang="es-ES" sz="1662">
              <a:latin typeface="Arial" panose="020B0604020202020204" pitchFamily="34" charset="0"/>
              <a:ea typeface="Microsoft YaHei" pitchFamily="2"/>
              <a:cs typeface="Arial" panose="020B0604020202020204" pitchFamily="34" charset="0"/>
            </a:endParaRPr>
          </a:p>
        </p:txBody>
      </p:sp>
      <p:sp>
        <p:nvSpPr>
          <p:cNvPr id="72" name="TextBox 13"/>
          <p:cNvSpPr/>
          <p:nvPr/>
        </p:nvSpPr>
        <p:spPr>
          <a:xfrm>
            <a:off x="4924904" y="3859031"/>
            <a:ext cx="2259692" cy="2042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flip="none" rotWithShape="1">
            <a:gsLst>
              <a:gs pos="100000">
                <a:srgbClr val="0077BA"/>
              </a:gs>
              <a:gs pos="0">
                <a:schemeClr val="accent6">
                  <a:lumMod val="75000"/>
                </a:schemeClr>
              </a:gs>
            </a:gsLst>
            <a:lin ang="5400000" scaled="1"/>
            <a:tileRect/>
          </a:gradFill>
          <a:ln>
            <a:noFill/>
            <a:prstDash val="solid"/>
          </a:ln>
        </p:spPr>
        <p:txBody>
          <a:bodyPr vert="horz" wrap="square" lIns="83077" tIns="0" rIns="83077" bIns="0" anchor="ctr" anchorCtr="1" compatLnSpc="0">
            <a:spAutoFit/>
          </a:bodyPr>
          <a:lstStyle/>
          <a:p>
            <a:pPr algn="ctr" hangingPunct="0">
              <a:spcBef>
                <a:spcPts val="461"/>
              </a:spcBef>
              <a:spcAft>
                <a:spcPts val="461"/>
              </a:spcAft>
            </a:pPr>
            <a:r>
              <a:rPr lang="en-US" sz="1385" dirty="0">
                <a:solidFill>
                  <a:schemeClr val="bg1"/>
                </a:solidFill>
                <a:latin typeface="Arial" panose="020B0604020202020204" pitchFamily="34" charset="0"/>
                <a:ea typeface="Times New Roman" pitchFamily="18"/>
                <a:cs typeface="Arial" panose="020B0604020202020204" pitchFamily="34" charset="0"/>
              </a:rPr>
              <a:t>FQA-ICCUB IT Support</a:t>
            </a:r>
          </a:p>
        </p:txBody>
      </p:sp>
      <p:sp>
        <p:nvSpPr>
          <p:cNvPr id="75" name="Rectangle 11"/>
          <p:cNvSpPr/>
          <p:nvPr/>
        </p:nvSpPr>
        <p:spPr>
          <a:xfrm>
            <a:off x="2266414" y="4022754"/>
            <a:ext cx="2392615" cy="154718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175">
            <a:solidFill>
              <a:schemeClr val="tx1"/>
            </a:solidFill>
            <a:prstDash val="solid"/>
          </a:ln>
        </p:spPr>
        <p:txBody>
          <a:bodyPr vert="horz" wrap="square" lIns="83077" tIns="41538" rIns="83077" bIns="41538" anchor="ctr" anchorCtr="0" compatLnSpc="0"/>
          <a:lstStyle/>
          <a:p>
            <a:pPr hangingPunct="0"/>
            <a:endParaRPr lang="es-ES" sz="1662">
              <a:latin typeface="Arial" panose="020B0604020202020204" pitchFamily="34" charset="0"/>
              <a:ea typeface="Microsoft YaHei" pitchFamily="2"/>
              <a:cs typeface="Arial" panose="020B0604020202020204" pitchFamily="34" charset="0"/>
            </a:endParaRPr>
          </a:p>
        </p:txBody>
      </p:sp>
      <p:sp>
        <p:nvSpPr>
          <p:cNvPr id="76" name="TextBox 13"/>
          <p:cNvSpPr/>
          <p:nvPr/>
        </p:nvSpPr>
        <p:spPr>
          <a:xfrm>
            <a:off x="2233183" y="4587582"/>
            <a:ext cx="2425846" cy="9818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3077" tIns="41538" rIns="83077" bIns="41538" anchor="t" anchorCtr="0" compatLnSpc="0">
            <a:spAutoFit/>
          </a:bodyPr>
          <a:lstStyle/>
          <a:p>
            <a:pPr marL="79133" indent="-79133" hangingPunct="0">
              <a:buSzPct val="45000"/>
              <a:buFont typeface="StarSymbol"/>
              <a:buChar char="●"/>
            </a:pPr>
            <a:r>
              <a:rPr lang="en-US" sz="1015" dirty="0">
                <a:latin typeface="Arial" panose="020B0604020202020204" pitchFamily="34" charset="0"/>
                <a:ea typeface="Times New Roman" pitchFamily="18"/>
                <a:cs typeface="Arial" panose="020B0604020202020204" pitchFamily="34" charset="0"/>
              </a:rPr>
              <a:t>Itinerant exhibitions</a:t>
            </a:r>
          </a:p>
          <a:p>
            <a:pPr marL="79133" indent="-79133" hangingPunct="0">
              <a:buSzPct val="45000"/>
              <a:buFont typeface="StarSymbol"/>
              <a:buChar char="●"/>
            </a:pPr>
            <a:r>
              <a:rPr lang="en-US" sz="1015" dirty="0">
                <a:latin typeface="Arial" panose="020B0604020202020204" pitchFamily="34" charset="0"/>
                <a:ea typeface="Times New Roman" pitchFamily="18"/>
                <a:cs typeface="Arial" panose="020B0604020202020204" pitchFamily="34" charset="0"/>
              </a:rPr>
              <a:t>Outreach webpages</a:t>
            </a:r>
          </a:p>
          <a:p>
            <a:pPr marL="79133" indent="-79133" hangingPunct="0">
              <a:buSzPct val="45000"/>
              <a:buFont typeface="StarSymbol"/>
              <a:buChar char="●"/>
            </a:pPr>
            <a:r>
              <a:rPr lang="en-US" sz="1015" dirty="0">
                <a:latin typeface="Arial" panose="020B0604020202020204" pitchFamily="34" charset="0"/>
                <a:ea typeface="Times New Roman" pitchFamily="18"/>
                <a:cs typeface="Arial" panose="020B0604020202020204" pitchFamily="34" charset="0"/>
              </a:rPr>
              <a:t>Volunteers for media requests</a:t>
            </a:r>
          </a:p>
          <a:p>
            <a:pPr marL="79133" indent="-79133" hangingPunct="0">
              <a:buSzPct val="45000"/>
              <a:buFont typeface="StarSymbol"/>
              <a:buChar char="●"/>
            </a:pPr>
            <a:r>
              <a:rPr lang="en-US" sz="1015" dirty="0">
                <a:latin typeface="Arial" panose="020B0604020202020204" pitchFamily="34" charset="0"/>
                <a:ea typeface="Times New Roman" pitchFamily="18"/>
                <a:cs typeface="Arial" panose="020B0604020202020204" pitchFamily="34" charset="0"/>
              </a:rPr>
              <a:t>Support to the organization of outreach activities</a:t>
            </a:r>
          </a:p>
          <a:p>
            <a:pPr marL="79133" indent="-79133" hangingPunct="0">
              <a:buSzPct val="45000"/>
              <a:buFont typeface="StarSymbol"/>
              <a:buChar char="●"/>
            </a:pPr>
            <a:r>
              <a:rPr lang="en-US" sz="1015" dirty="0">
                <a:latin typeface="Arial" panose="020B0604020202020204" pitchFamily="34" charset="0"/>
                <a:ea typeface="Times New Roman" pitchFamily="18"/>
                <a:cs typeface="Arial" panose="020B0604020202020204" pitchFamily="34" charset="0"/>
              </a:rPr>
              <a:t>Corporative image</a:t>
            </a:r>
          </a:p>
        </p:txBody>
      </p:sp>
      <p:sp>
        <p:nvSpPr>
          <p:cNvPr id="77" name="TextBox 13"/>
          <p:cNvSpPr/>
          <p:nvPr/>
        </p:nvSpPr>
        <p:spPr>
          <a:xfrm>
            <a:off x="2332698" y="3843860"/>
            <a:ext cx="2259692" cy="2042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flip="none" rotWithShape="1">
            <a:gsLst>
              <a:gs pos="100000">
                <a:srgbClr val="0077BA"/>
              </a:gs>
              <a:gs pos="0">
                <a:schemeClr val="accent6">
                  <a:lumMod val="75000"/>
                </a:schemeClr>
              </a:gs>
            </a:gsLst>
            <a:lin ang="5400000" scaled="1"/>
            <a:tileRect/>
          </a:gradFill>
          <a:ln>
            <a:noFill/>
            <a:prstDash val="solid"/>
          </a:ln>
        </p:spPr>
        <p:txBody>
          <a:bodyPr vert="horz" wrap="square" lIns="83077" tIns="0" rIns="83077" bIns="0" anchor="ctr" anchorCtr="1" compatLnSpc="0">
            <a:spAutoFit/>
          </a:bodyPr>
          <a:lstStyle/>
          <a:p>
            <a:pPr algn="ctr" hangingPunct="0">
              <a:spcBef>
                <a:spcPts val="461"/>
              </a:spcBef>
              <a:spcAft>
                <a:spcPts val="461"/>
              </a:spcAft>
            </a:pPr>
            <a:r>
              <a:rPr lang="en-US" sz="1385" dirty="0">
                <a:solidFill>
                  <a:schemeClr val="bg1"/>
                </a:solidFill>
                <a:latin typeface="Arial" panose="020B0604020202020204" pitchFamily="34" charset="0"/>
                <a:ea typeface="Times New Roman" pitchFamily="18"/>
                <a:cs typeface="Arial" panose="020B0604020202020204" pitchFamily="34" charset="0"/>
              </a:rPr>
              <a:t>ICCUB Outreach</a:t>
            </a:r>
          </a:p>
        </p:txBody>
      </p:sp>
      <p:sp>
        <p:nvSpPr>
          <p:cNvPr id="82" name="TextBox 13"/>
          <p:cNvSpPr/>
          <p:nvPr/>
        </p:nvSpPr>
        <p:spPr>
          <a:xfrm>
            <a:off x="6774968" y="2145255"/>
            <a:ext cx="2625800" cy="383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3077" tIns="41538" rIns="83077" bIns="41538" anchor="t" anchorCtr="0" compatLnSpc="0">
            <a:spAutoFit/>
          </a:bodyPr>
          <a:lstStyle/>
          <a:p>
            <a:pPr algn="ctr"/>
            <a:r>
              <a:rPr lang="es-ES" sz="1015" dirty="0">
                <a:latin typeface="Arial" panose="020B0604020202020204" pitchFamily="34" charset="0"/>
                <a:ea typeface="Microsoft YaHei" pitchFamily="2"/>
                <a:cs typeface="Arial" panose="020B0604020202020204" pitchFamily="34" charset="0"/>
              </a:rPr>
              <a:t>Miriam Gutiérrez, Kayla </a:t>
            </a:r>
            <a:r>
              <a:rPr lang="es-ES" sz="1015" dirty="0" err="1">
                <a:latin typeface="Arial" panose="020B0604020202020204" pitchFamily="34" charset="0"/>
                <a:ea typeface="Microsoft YaHei" pitchFamily="2"/>
                <a:cs typeface="Arial" panose="020B0604020202020204" pitchFamily="34" charset="0"/>
              </a:rPr>
              <a:t>Macduff</a:t>
            </a:r>
            <a:br>
              <a:rPr lang="es-ES" sz="1015" dirty="0">
                <a:latin typeface="Arial" panose="020B0604020202020204" pitchFamily="34" charset="0"/>
                <a:ea typeface="Microsoft YaHei" pitchFamily="2"/>
                <a:cs typeface="Arial" panose="020B0604020202020204" pitchFamily="34" charset="0"/>
              </a:rPr>
            </a:br>
            <a:r>
              <a:rPr lang="es-ES" sz="1015" dirty="0">
                <a:latin typeface="Arial" panose="020B0604020202020204" pitchFamily="34" charset="0"/>
                <a:ea typeface="Microsoft YaHei" pitchFamily="2"/>
                <a:cs typeface="Arial" panose="020B0604020202020204" pitchFamily="34" charset="0"/>
              </a:rPr>
              <a:t>[secretaria@icc.ub.edu]</a:t>
            </a:r>
          </a:p>
        </p:txBody>
      </p:sp>
      <p:cxnSp>
        <p:nvCxnSpPr>
          <p:cNvPr id="94" name="Elbow Connector 14"/>
          <p:cNvCxnSpPr>
            <a:stCxn id="52" idx="2"/>
            <a:endCxn id="43" idx="0"/>
          </p:cNvCxnSpPr>
          <p:nvPr/>
        </p:nvCxnSpPr>
        <p:spPr>
          <a:xfrm rot="5400000">
            <a:off x="4942729" y="807993"/>
            <a:ext cx="193625" cy="2031219"/>
          </a:xfrm>
          <a:prstGeom prst="bentConnector3">
            <a:avLst/>
          </a:prstGeom>
          <a:ln w="19050">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Elbow Connector 16"/>
          <p:cNvCxnSpPr>
            <a:stCxn id="52" idx="2"/>
            <a:endCxn id="57" idx="0"/>
          </p:cNvCxnSpPr>
          <p:nvPr/>
        </p:nvCxnSpPr>
        <p:spPr>
          <a:xfrm rot="16200000" flipH="1">
            <a:off x="6932701" y="849237"/>
            <a:ext cx="201371" cy="1956474"/>
          </a:xfrm>
          <a:prstGeom prst="bentConnector3">
            <a:avLst/>
          </a:prstGeom>
          <a:ln w="19050">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TextBox 13"/>
          <p:cNvSpPr/>
          <p:nvPr/>
        </p:nvSpPr>
        <p:spPr>
          <a:xfrm>
            <a:off x="2167150" y="5766668"/>
            <a:ext cx="7809231" cy="2042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3">
              <a:lumMod val="75000"/>
            </a:schemeClr>
          </a:solidFill>
          <a:ln>
            <a:noFill/>
            <a:prstDash val="solid"/>
          </a:ln>
        </p:spPr>
        <p:txBody>
          <a:bodyPr vert="horz" wrap="square" lIns="83077" tIns="0" rIns="83077" bIns="0" anchor="ctr" anchorCtr="1" compatLnSpc="0">
            <a:spAutoFit/>
          </a:bodyPr>
          <a:lstStyle/>
          <a:p>
            <a:pPr algn="ctr"/>
            <a:r>
              <a:rPr lang="es-ES" sz="1385" b="1" spc="462" dirty="0" err="1">
                <a:latin typeface="Arial" panose="020B0604020202020204" pitchFamily="34" charset="0"/>
                <a:ea typeface="Microsoft YaHei" pitchFamily="2"/>
                <a:cs typeface="Arial" panose="020B0604020202020204" pitchFamily="34" charset="0"/>
              </a:rPr>
              <a:t>Members</a:t>
            </a:r>
            <a:endParaRPr lang="es-ES" sz="1385" b="1" spc="462" dirty="0">
              <a:latin typeface="Arial" panose="020B0604020202020204" pitchFamily="34" charset="0"/>
              <a:ea typeface="Microsoft YaHei" pitchFamily="2"/>
              <a:cs typeface="Arial" panose="020B0604020202020204" pitchFamily="34" charset="0"/>
            </a:endParaRPr>
          </a:p>
        </p:txBody>
      </p:sp>
      <p:cxnSp>
        <p:nvCxnSpPr>
          <p:cNvPr id="97" name="Straight Arrow Connector 38"/>
          <p:cNvCxnSpPr>
            <a:stCxn id="96" idx="0"/>
            <a:endCxn id="69" idx="2"/>
          </p:cNvCxnSpPr>
          <p:nvPr/>
        </p:nvCxnSpPr>
        <p:spPr>
          <a:xfrm flipH="1" flipV="1">
            <a:off x="6071493" y="5569940"/>
            <a:ext cx="273" cy="196772"/>
          </a:xfrm>
          <a:prstGeom prst="straightConnector1">
            <a:avLst/>
          </a:prstGeom>
          <a:ln w="28575">
            <a:solidFill>
              <a:schemeClr val="accent3">
                <a:lumMod val="7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Straight Arrow Connector 69"/>
          <p:cNvCxnSpPr/>
          <p:nvPr/>
        </p:nvCxnSpPr>
        <p:spPr>
          <a:xfrm flipH="1" flipV="1">
            <a:off x="8665771" y="5569940"/>
            <a:ext cx="273" cy="196772"/>
          </a:xfrm>
          <a:prstGeom prst="straightConnector1">
            <a:avLst/>
          </a:prstGeom>
          <a:ln w="28575">
            <a:solidFill>
              <a:schemeClr val="accent3">
                <a:lumMod val="7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Straight Arrow Connector 73"/>
          <p:cNvCxnSpPr/>
          <p:nvPr/>
        </p:nvCxnSpPr>
        <p:spPr>
          <a:xfrm flipH="1" flipV="1">
            <a:off x="3452664" y="5569940"/>
            <a:ext cx="273" cy="196772"/>
          </a:xfrm>
          <a:prstGeom prst="straightConnector1">
            <a:avLst/>
          </a:prstGeom>
          <a:ln w="28575">
            <a:solidFill>
              <a:schemeClr val="accent3">
                <a:lumMod val="7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0" name="Elbow Connector 41"/>
          <p:cNvCxnSpPr>
            <a:stCxn id="96" idx="3"/>
            <a:endCxn id="41" idx="3"/>
          </p:cNvCxnSpPr>
          <p:nvPr/>
        </p:nvCxnSpPr>
        <p:spPr>
          <a:xfrm rot="10800000" flipH="1">
            <a:off x="2167150" y="2816393"/>
            <a:ext cx="66033" cy="3052418"/>
          </a:xfrm>
          <a:prstGeom prst="bentConnector3">
            <a:avLst>
              <a:gd name="adj1" fmla="val -319559"/>
            </a:avLst>
          </a:prstGeom>
          <a:ln w="28575">
            <a:solidFill>
              <a:schemeClr val="accent3">
                <a:lumMod val="7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Elbow Connector 45"/>
          <p:cNvCxnSpPr>
            <a:stCxn id="96" idx="1"/>
            <a:endCxn id="55" idx="1"/>
          </p:cNvCxnSpPr>
          <p:nvPr/>
        </p:nvCxnSpPr>
        <p:spPr>
          <a:xfrm flipH="1" flipV="1">
            <a:off x="9840698" y="2816393"/>
            <a:ext cx="135683" cy="3052418"/>
          </a:xfrm>
          <a:prstGeom prst="bentConnector3">
            <a:avLst>
              <a:gd name="adj1" fmla="val -155521"/>
            </a:avLst>
          </a:prstGeom>
          <a:ln w="28575">
            <a:solidFill>
              <a:schemeClr val="accent3">
                <a:lumMod val="7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Elbow Connector 53"/>
          <p:cNvCxnSpPr/>
          <p:nvPr/>
        </p:nvCxnSpPr>
        <p:spPr>
          <a:xfrm rot="5400000">
            <a:off x="3502217" y="3436269"/>
            <a:ext cx="268576" cy="546699"/>
          </a:xfrm>
          <a:prstGeom prst="bentConnector3">
            <a:avLst/>
          </a:prstGeom>
          <a:ln w="28575">
            <a:solidFill>
              <a:srgbClr val="0077BA"/>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Elbow Connector 55"/>
          <p:cNvCxnSpPr>
            <a:stCxn id="41" idx="2"/>
            <a:endCxn id="72" idx="0"/>
          </p:cNvCxnSpPr>
          <p:nvPr/>
        </p:nvCxnSpPr>
        <p:spPr>
          <a:xfrm rot="16200000" flipH="1">
            <a:off x="4904087" y="2708413"/>
            <a:ext cx="272832" cy="2028494"/>
          </a:xfrm>
          <a:prstGeom prst="bentConnector3">
            <a:avLst/>
          </a:prstGeom>
          <a:ln w="28575">
            <a:solidFill>
              <a:srgbClr val="0077BA"/>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Elbow Connector 62"/>
          <p:cNvCxnSpPr/>
          <p:nvPr/>
        </p:nvCxnSpPr>
        <p:spPr>
          <a:xfrm rot="5400000">
            <a:off x="7082533" y="2726225"/>
            <a:ext cx="272832" cy="1992872"/>
          </a:xfrm>
          <a:prstGeom prst="bentConnector3">
            <a:avLst/>
          </a:prstGeom>
          <a:ln w="28575">
            <a:solidFill>
              <a:srgbClr val="0077BA"/>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Elbow Connector 65"/>
          <p:cNvCxnSpPr/>
          <p:nvPr/>
        </p:nvCxnSpPr>
        <p:spPr>
          <a:xfrm rot="16200000" flipH="1">
            <a:off x="8522602" y="3411967"/>
            <a:ext cx="250854" cy="599407"/>
          </a:xfrm>
          <a:prstGeom prst="bentConnector3">
            <a:avLst/>
          </a:prstGeom>
          <a:ln w="28575">
            <a:solidFill>
              <a:srgbClr val="0077BA"/>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7" name="Rectángulo 106">
            <a:extLst>
              <a:ext uri="{FF2B5EF4-FFF2-40B4-BE49-F238E27FC236}">
                <a16:creationId xmlns:a16="http://schemas.microsoft.com/office/drawing/2014/main" id="{1810B2BF-EE99-4CF9-84DC-EC53EAABF995}"/>
              </a:ext>
            </a:extLst>
          </p:cNvPr>
          <p:cNvSpPr/>
          <p:nvPr/>
        </p:nvSpPr>
        <p:spPr>
          <a:xfrm>
            <a:off x="3492758" y="138702"/>
            <a:ext cx="5206482" cy="646331"/>
          </a:xfrm>
          <a:prstGeom prst="rect">
            <a:avLst/>
          </a:prstGeom>
        </p:spPr>
        <p:txBody>
          <a:bodyPr wrap="square">
            <a:spAutoFit/>
          </a:bodyPr>
          <a:lstStyle/>
          <a:p>
            <a:pPr algn="ctr"/>
            <a:r>
              <a:rPr lang="en-GB" altLang="ca-ES" sz="3600" b="1" dirty="0">
                <a:solidFill>
                  <a:schemeClr val="accent1"/>
                </a:solidFill>
                <a:latin typeface="Roboto" panose="02000000000000000000" pitchFamily="2" charset="0"/>
                <a:ea typeface="Roboto" panose="02000000000000000000" pitchFamily="2" charset="0"/>
                <a:cs typeface="Roboto" panose="02000000000000000000" pitchFamily="2" charset="0"/>
              </a:rPr>
              <a:t>Administrative support</a:t>
            </a:r>
          </a:p>
        </p:txBody>
      </p:sp>
    </p:spTree>
    <p:extLst>
      <p:ext uri="{BB962C8B-B14F-4D97-AF65-F5344CB8AC3E}">
        <p14:creationId xmlns:p14="http://schemas.microsoft.com/office/powerpoint/2010/main" val="341815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tge 6"/>
          <p:cNvPicPr>
            <a:picLocks noChangeAspect="1"/>
          </p:cNvPicPr>
          <p:nvPr/>
        </p:nvPicPr>
        <p:blipFill>
          <a:blip r:embed="rId3"/>
          <a:stretch>
            <a:fillRect/>
          </a:stretch>
        </p:blipFill>
        <p:spPr>
          <a:xfrm>
            <a:off x="0" y="0"/>
            <a:ext cx="13877946" cy="6818136"/>
          </a:xfrm>
          <a:prstGeom prst="rect">
            <a:avLst/>
          </a:prstGeom>
        </p:spPr>
      </p:pic>
      <p:sp>
        <p:nvSpPr>
          <p:cNvPr id="2" name="Títol 1"/>
          <p:cNvSpPr>
            <a:spLocks noGrp="1"/>
          </p:cNvSpPr>
          <p:nvPr>
            <p:ph type="title"/>
          </p:nvPr>
        </p:nvSpPr>
        <p:spPr/>
        <p:txBody>
          <a:bodyPr/>
          <a:lstStyle/>
          <a:p>
            <a:r>
              <a:rPr lang="ca-ES" sz="5400" b="1" dirty="0" err="1">
                <a:solidFill>
                  <a:schemeClr val="bg1"/>
                </a:solidFill>
              </a:rPr>
              <a:t>Our</a:t>
            </a:r>
            <a:r>
              <a:rPr lang="ca-ES" sz="5400" b="1" dirty="0">
                <a:solidFill>
                  <a:schemeClr val="bg1"/>
                </a:solidFill>
              </a:rPr>
              <a:t> </a:t>
            </a:r>
            <a:r>
              <a:rPr lang="ca-ES" sz="5400" b="1" dirty="0" err="1">
                <a:solidFill>
                  <a:schemeClr val="bg1"/>
                </a:solidFill>
              </a:rPr>
              <a:t>webpage</a:t>
            </a:r>
            <a:r>
              <a:rPr lang="ca-ES" sz="5400" b="1" dirty="0">
                <a:solidFill>
                  <a:schemeClr val="bg1"/>
                </a:solidFill>
              </a:rPr>
              <a:t> </a:t>
            </a:r>
            <a:r>
              <a:rPr lang="ca-ES" sz="5400" b="1" dirty="0" err="1">
                <a:solidFill>
                  <a:schemeClr val="bg1"/>
                </a:solidFill>
              </a:rPr>
              <a:t>and</a:t>
            </a:r>
            <a:r>
              <a:rPr lang="ca-ES" sz="5400" b="1" dirty="0">
                <a:solidFill>
                  <a:schemeClr val="bg1"/>
                </a:solidFill>
              </a:rPr>
              <a:t> intranet</a:t>
            </a:r>
          </a:p>
        </p:txBody>
      </p:sp>
      <p:sp>
        <p:nvSpPr>
          <p:cNvPr id="3" name="Contenidor de contingut 2"/>
          <p:cNvSpPr>
            <a:spLocks noGrp="1"/>
          </p:cNvSpPr>
          <p:nvPr>
            <p:ph idx="1"/>
          </p:nvPr>
        </p:nvSpPr>
        <p:spPr/>
        <p:txBody>
          <a:bodyPr/>
          <a:lstStyle/>
          <a:p>
            <a:endParaRPr lang="ca-ES" dirty="0"/>
          </a:p>
        </p:txBody>
      </p:sp>
      <p:sp>
        <p:nvSpPr>
          <p:cNvPr id="4" name="Contenidor de data 3"/>
          <p:cNvSpPr>
            <a:spLocks noGrp="1"/>
          </p:cNvSpPr>
          <p:nvPr>
            <p:ph type="dt" sz="half" idx="10"/>
          </p:nvPr>
        </p:nvSpPr>
        <p:spPr/>
        <p:txBody>
          <a:bodyPr/>
          <a:lstStyle/>
          <a:p>
            <a:fld id="{FCF37C54-3C2C-416E-BADD-C6D99D48CAAD}" type="datetime1">
              <a:rPr lang="es-ES" smtClean="0"/>
              <a:t>05/02/2022</a:t>
            </a:fld>
            <a:endParaRPr lang="es-ES"/>
          </a:p>
        </p:txBody>
      </p:sp>
      <p:sp>
        <p:nvSpPr>
          <p:cNvPr id="5" name="Contenidor de número de diapositiva 4"/>
          <p:cNvSpPr>
            <a:spLocks noGrp="1"/>
          </p:cNvSpPr>
          <p:nvPr>
            <p:ph type="sldNum" sz="quarter" idx="12"/>
          </p:nvPr>
        </p:nvSpPr>
        <p:spPr/>
        <p:txBody>
          <a:bodyPr/>
          <a:lstStyle/>
          <a:p>
            <a:fld id="{A52F2D41-1612-41A8-8B7A-80A4BEF55335}" type="slidenum">
              <a:rPr lang="es-ES" smtClean="0"/>
              <a:t>4</a:t>
            </a:fld>
            <a:endParaRPr lang="es-ES"/>
          </a:p>
        </p:txBody>
      </p:sp>
      <p:pic>
        <p:nvPicPr>
          <p:cNvPr id="8" name="Imatge 7"/>
          <p:cNvPicPr>
            <a:picLocks noChangeAspect="1"/>
          </p:cNvPicPr>
          <p:nvPr/>
        </p:nvPicPr>
        <p:blipFill>
          <a:blip r:embed="rId4"/>
          <a:stretch>
            <a:fillRect/>
          </a:stretch>
        </p:blipFill>
        <p:spPr>
          <a:xfrm>
            <a:off x="261993" y="1476757"/>
            <a:ext cx="3319407" cy="2480763"/>
          </a:xfrm>
          <a:prstGeom prst="rect">
            <a:avLst/>
          </a:prstGeom>
        </p:spPr>
      </p:pic>
      <p:pic>
        <p:nvPicPr>
          <p:cNvPr id="10" name="Imatge 9"/>
          <p:cNvPicPr>
            <a:picLocks noChangeAspect="1"/>
          </p:cNvPicPr>
          <p:nvPr/>
        </p:nvPicPr>
        <p:blipFill>
          <a:blip r:embed="rId5"/>
          <a:stretch>
            <a:fillRect/>
          </a:stretch>
        </p:blipFill>
        <p:spPr>
          <a:xfrm>
            <a:off x="4659375" y="1476757"/>
            <a:ext cx="3655363" cy="2494730"/>
          </a:xfrm>
          <a:prstGeom prst="rect">
            <a:avLst/>
          </a:prstGeom>
        </p:spPr>
      </p:pic>
      <p:pic>
        <p:nvPicPr>
          <p:cNvPr id="11" name="Imatge 10"/>
          <p:cNvPicPr>
            <a:picLocks noChangeAspect="1"/>
          </p:cNvPicPr>
          <p:nvPr/>
        </p:nvPicPr>
        <p:blipFill>
          <a:blip r:embed="rId6"/>
          <a:stretch>
            <a:fillRect/>
          </a:stretch>
        </p:blipFill>
        <p:spPr>
          <a:xfrm>
            <a:off x="9392714" y="1399999"/>
            <a:ext cx="3628337" cy="2548730"/>
          </a:xfrm>
          <a:prstGeom prst="rect">
            <a:avLst/>
          </a:prstGeom>
        </p:spPr>
      </p:pic>
      <p:pic>
        <p:nvPicPr>
          <p:cNvPr id="12" name="Imatge 11"/>
          <p:cNvPicPr>
            <a:picLocks noChangeAspect="1"/>
          </p:cNvPicPr>
          <p:nvPr/>
        </p:nvPicPr>
        <p:blipFill>
          <a:blip r:embed="rId7"/>
          <a:stretch>
            <a:fillRect/>
          </a:stretch>
        </p:blipFill>
        <p:spPr>
          <a:xfrm>
            <a:off x="261993" y="4279261"/>
            <a:ext cx="3319407" cy="2310031"/>
          </a:xfrm>
          <a:prstGeom prst="rect">
            <a:avLst/>
          </a:prstGeom>
        </p:spPr>
      </p:pic>
      <p:pic>
        <p:nvPicPr>
          <p:cNvPr id="13" name="Imatge 12"/>
          <p:cNvPicPr>
            <a:picLocks noChangeAspect="1"/>
          </p:cNvPicPr>
          <p:nvPr/>
        </p:nvPicPr>
        <p:blipFill>
          <a:blip r:embed="rId8"/>
          <a:stretch>
            <a:fillRect/>
          </a:stretch>
        </p:blipFill>
        <p:spPr>
          <a:xfrm>
            <a:off x="4659375" y="4380786"/>
            <a:ext cx="3655363" cy="2208506"/>
          </a:xfrm>
          <a:prstGeom prst="rect">
            <a:avLst/>
          </a:prstGeom>
        </p:spPr>
      </p:pic>
      <p:pic>
        <p:nvPicPr>
          <p:cNvPr id="14" name="Imatge 13"/>
          <p:cNvPicPr>
            <a:picLocks noChangeAspect="1"/>
          </p:cNvPicPr>
          <p:nvPr/>
        </p:nvPicPr>
        <p:blipFill>
          <a:blip r:embed="rId9"/>
          <a:stretch>
            <a:fillRect/>
          </a:stretch>
        </p:blipFill>
        <p:spPr>
          <a:xfrm>
            <a:off x="9440226" y="4254973"/>
            <a:ext cx="3580825" cy="2460132"/>
          </a:xfrm>
          <a:prstGeom prst="rect">
            <a:avLst/>
          </a:prstGeom>
        </p:spPr>
      </p:pic>
    </p:spTree>
    <p:extLst>
      <p:ext uri="{BB962C8B-B14F-4D97-AF65-F5344CB8AC3E}">
        <p14:creationId xmlns:p14="http://schemas.microsoft.com/office/powerpoint/2010/main" val="1164606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endParaRPr lang="ca-ES"/>
          </a:p>
        </p:txBody>
      </p:sp>
      <p:sp>
        <p:nvSpPr>
          <p:cNvPr id="3" name="Contenidor de contingut 2"/>
          <p:cNvSpPr>
            <a:spLocks noGrp="1"/>
          </p:cNvSpPr>
          <p:nvPr>
            <p:ph idx="1"/>
          </p:nvPr>
        </p:nvSpPr>
        <p:spPr/>
        <p:txBody>
          <a:bodyPr/>
          <a:lstStyle/>
          <a:p>
            <a:endParaRPr lang="ca-ES"/>
          </a:p>
        </p:txBody>
      </p:sp>
      <p:sp>
        <p:nvSpPr>
          <p:cNvPr id="4" name="Contenidor de data 3"/>
          <p:cNvSpPr>
            <a:spLocks noGrp="1"/>
          </p:cNvSpPr>
          <p:nvPr>
            <p:ph type="dt" sz="half" idx="10"/>
          </p:nvPr>
        </p:nvSpPr>
        <p:spPr/>
        <p:txBody>
          <a:bodyPr/>
          <a:lstStyle/>
          <a:p>
            <a:fld id="{FCF37C54-3C2C-416E-BADD-C6D99D48CAAD}" type="datetime1">
              <a:rPr lang="es-ES" smtClean="0"/>
              <a:t>05/02/2022</a:t>
            </a:fld>
            <a:endParaRPr lang="es-ES"/>
          </a:p>
        </p:txBody>
      </p:sp>
      <p:sp>
        <p:nvSpPr>
          <p:cNvPr id="5" name="Contenidor de número de diapositiva 4"/>
          <p:cNvSpPr>
            <a:spLocks noGrp="1"/>
          </p:cNvSpPr>
          <p:nvPr>
            <p:ph type="sldNum" sz="quarter" idx="12"/>
          </p:nvPr>
        </p:nvSpPr>
        <p:spPr/>
        <p:txBody>
          <a:bodyPr/>
          <a:lstStyle/>
          <a:p>
            <a:fld id="{A52F2D41-1612-41A8-8B7A-80A4BEF55335}" type="slidenum">
              <a:rPr lang="es-ES" smtClean="0"/>
              <a:t>5</a:t>
            </a:fld>
            <a:endParaRPr lang="es-ES"/>
          </a:p>
        </p:txBody>
      </p:sp>
      <p:pic>
        <p:nvPicPr>
          <p:cNvPr id="6" name="Imatge 5"/>
          <p:cNvPicPr>
            <a:picLocks noChangeAspect="1"/>
          </p:cNvPicPr>
          <p:nvPr/>
        </p:nvPicPr>
        <p:blipFill>
          <a:blip r:embed="rId3"/>
          <a:stretch>
            <a:fillRect/>
          </a:stretch>
        </p:blipFill>
        <p:spPr>
          <a:xfrm>
            <a:off x="21520" y="0"/>
            <a:ext cx="12170480" cy="5927558"/>
          </a:xfrm>
          <a:prstGeom prst="rect">
            <a:avLst/>
          </a:prstGeom>
        </p:spPr>
      </p:pic>
      <p:pic>
        <p:nvPicPr>
          <p:cNvPr id="7" name="Imatge 6"/>
          <p:cNvPicPr>
            <a:picLocks noChangeAspect="1"/>
          </p:cNvPicPr>
          <p:nvPr/>
        </p:nvPicPr>
        <p:blipFill>
          <a:blip r:embed="rId4"/>
          <a:stretch>
            <a:fillRect/>
          </a:stretch>
        </p:blipFill>
        <p:spPr>
          <a:xfrm>
            <a:off x="1906379" y="638358"/>
            <a:ext cx="2612608" cy="1763965"/>
          </a:xfrm>
          <a:prstGeom prst="rect">
            <a:avLst/>
          </a:prstGeom>
        </p:spPr>
      </p:pic>
      <p:pic>
        <p:nvPicPr>
          <p:cNvPr id="8" name="Imatge 7"/>
          <p:cNvPicPr>
            <a:picLocks noChangeAspect="1"/>
          </p:cNvPicPr>
          <p:nvPr/>
        </p:nvPicPr>
        <p:blipFill>
          <a:blip r:embed="rId5"/>
          <a:stretch>
            <a:fillRect/>
          </a:stretch>
        </p:blipFill>
        <p:spPr>
          <a:xfrm>
            <a:off x="5062038" y="502972"/>
            <a:ext cx="2821152" cy="2034735"/>
          </a:xfrm>
          <a:prstGeom prst="rect">
            <a:avLst/>
          </a:prstGeom>
        </p:spPr>
      </p:pic>
      <p:pic>
        <p:nvPicPr>
          <p:cNvPr id="9" name="Imatge 8"/>
          <p:cNvPicPr>
            <a:picLocks noChangeAspect="1"/>
          </p:cNvPicPr>
          <p:nvPr/>
        </p:nvPicPr>
        <p:blipFill>
          <a:blip r:embed="rId6"/>
          <a:stretch>
            <a:fillRect/>
          </a:stretch>
        </p:blipFill>
        <p:spPr>
          <a:xfrm>
            <a:off x="8573815" y="458489"/>
            <a:ext cx="2927559" cy="2079218"/>
          </a:xfrm>
          <a:prstGeom prst="rect">
            <a:avLst/>
          </a:prstGeom>
        </p:spPr>
      </p:pic>
      <p:pic>
        <p:nvPicPr>
          <p:cNvPr id="10" name="Imatge 9"/>
          <p:cNvPicPr>
            <a:picLocks noChangeAspect="1"/>
          </p:cNvPicPr>
          <p:nvPr/>
        </p:nvPicPr>
        <p:blipFill>
          <a:blip r:embed="rId7"/>
          <a:stretch>
            <a:fillRect/>
          </a:stretch>
        </p:blipFill>
        <p:spPr>
          <a:xfrm>
            <a:off x="1768529" y="3373998"/>
            <a:ext cx="3293509" cy="2244250"/>
          </a:xfrm>
          <a:prstGeom prst="rect">
            <a:avLst/>
          </a:prstGeom>
        </p:spPr>
      </p:pic>
      <p:pic>
        <p:nvPicPr>
          <p:cNvPr id="11" name="Imatge 10"/>
          <p:cNvPicPr>
            <a:picLocks noChangeAspect="1"/>
          </p:cNvPicPr>
          <p:nvPr/>
        </p:nvPicPr>
        <p:blipFill>
          <a:blip r:embed="rId8"/>
          <a:stretch>
            <a:fillRect/>
          </a:stretch>
        </p:blipFill>
        <p:spPr>
          <a:xfrm>
            <a:off x="5358064" y="3339154"/>
            <a:ext cx="3252536" cy="2313939"/>
          </a:xfrm>
          <a:prstGeom prst="rect">
            <a:avLst/>
          </a:prstGeom>
        </p:spPr>
      </p:pic>
      <p:pic>
        <p:nvPicPr>
          <p:cNvPr id="12" name="Imatge 11"/>
          <p:cNvPicPr>
            <a:picLocks noChangeAspect="1"/>
          </p:cNvPicPr>
          <p:nvPr/>
        </p:nvPicPr>
        <p:blipFill>
          <a:blip r:embed="rId9"/>
          <a:stretch>
            <a:fillRect/>
          </a:stretch>
        </p:blipFill>
        <p:spPr>
          <a:xfrm>
            <a:off x="8832703" y="3406235"/>
            <a:ext cx="3219182" cy="2246858"/>
          </a:xfrm>
          <a:prstGeom prst="rect">
            <a:avLst/>
          </a:prstGeom>
        </p:spPr>
      </p:pic>
    </p:spTree>
    <p:extLst>
      <p:ext uri="{BB962C8B-B14F-4D97-AF65-F5344CB8AC3E}">
        <p14:creationId xmlns:p14="http://schemas.microsoft.com/office/powerpoint/2010/main" val="2648572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0E7CE5-AD4F-4BA7-96DA-50577441EA60}"/>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73D1396E-B7C2-40CE-BC1F-2D5597613546}"/>
              </a:ext>
            </a:extLst>
          </p:cNvPr>
          <p:cNvSpPr>
            <a:spLocks noGrp="1"/>
          </p:cNvSpPr>
          <p:nvPr>
            <p:ph idx="1"/>
          </p:nvPr>
        </p:nvSpPr>
        <p:spPr/>
        <p:txBody>
          <a:bodyPr/>
          <a:lstStyle/>
          <a:p>
            <a:endParaRPr lang="es-ES"/>
          </a:p>
        </p:txBody>
      </p:sp>
      <p:sp>
        <p:nvSpPr>
          <p:cNvPr id="4" name="Marcador de fecha 3">
            <a:extLst>
              <a:ext uri="{FF2B5EF4-FFF2-40B4-BE49-F238E27FC236}">
                <a16:creationId xmlns:a16="http://schemas.microsoft.com/office/drawing/2014/main" id="{F14A8510-E532-46BE-A9A3-F4000990FA65}"/>
              </a:ext>
            </a:extLst>
          </p:cNvPr>
          <p:cNvSpPr>
            <a:spLocks noGrp="1"/>
          </p:cNvSpPr>
          <p:nvPr>
            <p:ph type="dt" sz="half" idx="10"/>
          </p:nvPr>
        </p:nvSpPr>
        <p:spPr/>
        <p:txBody>
          <a:bodyPr/>
          <a:lstStyle/>
          <a:p>
            <a:fld id="{FCF37C54-3C2C-416E-BADD-C6D99D48CAAD}" type="datetime1">
              <a:rPr lang="es-ES" smtClean="0"/>
              <a:t>05/02/2022</a:t>
            </a:fld>
            <a:endParaRPr lang="es-ES"/>
          </a:p>
        </p:txBody>
      </p:sp>
      <p:sp>
        <p:nvSpPr>
          <p:cNvPr id="5" name="Marcador de número de diapositiva 4">
            <a:extLst>
              <a:ext uri="{FF2B5EF4-FFF2-40B4-BE49-F238E27FC236}">
                <a16:creationId xmlns:a16="http://schemas.microsoft.com/office/drawing/2014/main" id="{B89B5B0F-9C4F-4E2A-BFEF-3691ADE1CF9A}"/>
              </a:ext>
            </a:extLst>
          </p:cNvPr>
          <p:cNvSpPr>
            <a:spLocks noGrp="1"/>
          </p:cNvSpPr>
          <p:nvPr>
            <p:ph type="sldNum" sz="quarter" idx="12"/>
          </p:nvPr>
        </p:nvSpPr>
        <p:spPr/>
        <p:txBody>
          <a:bodyPr/>
          <a:lstStyle/>
          <a:p>
            <a:fld id="{A52F2D41-1612-41A8-8B7A-80A4BEF55335}" type="slidenum">
              <a:rPr lang="es-ES" smtClean="0"/>
              <a:t>6</a:t>
            </a:fld>
            <a:endParaRPr lang="es-ES"/>
          </a:p>
        </p:txBody>
      </p:sp>
      <p:pic>
        <p:nvPicPr>
          <p:cNvPr id="7" name="Imagen 6">
            <a:extLst>
              <a:ext uri="{FF2B5EF4-FFF2-40B4-BE49-F238E27FC236}">
                <a16:creationId xmlns:a16="http://schemas.microsoft.com/office/drawing/2014/main" id="{042CE4D7-405D-4FCA-BF5F-B6D58536CD88}"/>
              </a:ext>
            </a:extLst>
          </p:cNvPr>
          <p:cNvPicPr>
            <a:picLocks noChangeAspect="1"/>
          </p:cNvPicPr>
          <p:nvPr/>
        </p:nvPicPr>
        <p:blipFill>
          <a:blip r:embed="rId3"/>
          <a:stretch>
            <a:fillRect/>
          </a:stretch>
        </p:blipFill>
        <p:spPr>
          <a:xfrm>
            <a:off x="0" y="1158"/>
            <a:ext cx="12192000" cy="6855684"/>
          </a:xfrm>
          <a:prstGeom prst="rect">
            <a:avLst/>
          </a:prstGeom>
        </p:spPr>
      </p:pic>
    </p:spTree>
    <p:extLst>
      <p:ext uri="{BB962C8B-B14F-4D97-AF65-F5344CB8AC3E}">
        <p14:creationId xmlns:p14="http://schemas.microsoft.com/office/powerpoint/2010/main" val="786375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err="1"/>
              <a:t>Events</a:t>
            </a:r>
            <a:r>
              <a:rPr lang="ca-ES" dirty="0"/>
              <a:t> </a:t>
            </a:r>
            <a:r>
              <a:rPr lang="ca-ES" dirty="0" err="1"/>
              <a:t>and</a:t>
            </a:r>
            <a:r>
              <a:rPr lang="ca-ES" dirty="0"/>
              <a:t> </a:t>
            </a:r>
            <a:r>
              <a:rPr lang="ca-ES" dirty="0" err="1"/>
              <a:t>news</a:t>
            </a:r>
            <a:endParaRPr lang="ca-ES" dirty="0"/>
          </a:p>
        </p:txBody>
      </p:sp>
      <p:sp>
        <p:nvSpPr>
          <p:cNvPr id="3" name="Contenidor de contingut 2"/>
          <p:cNvSpPr>
            <a:spLocks noGrp="1"/>
          </p:cNvSpPr>
          <p:nvPr>
            <p:ph idx="1"/>
          </p:nvPr>
        </p:nvSpPr>
        <p:spPr/>
        <p:txBody>
          <a:bodyPr/>
          <a:lstStyle/>
          <a:p>
            <a:pPr marL="0" indent="0">
              <a:buNone/>
            </a:pPr>
            <a:r>
              <a:rPr lang="ca-ES" dirty="0"/>
              <a:t>EVENTS:</a:t>
            </a:r>
          </a:p>
          <a:p>
            <a:r>
              <a:rPr lang="ca-ES" dirty="0"/>
              <a:t>Organization of </a:t>
            </a:r>
            <a:r>
              <a:rPr lang="ca-ES" dirty="0" err="1"/>
              <a:t>seminars</a:t>
            </a:r>
            <a:r>
              <a:rPr lang="ca-ES" dirty="0"/>
              <a:t>, </a:t>
            </a:r>
            <a:r>
              <a:rPr lang="ca-ES" dirty="0" err="1"/>
              <a:t>conferences</a:t>
            </a:r>
            <a:r>
              <a:rPr lang="ca-ES" dirty="0"/>
              <a:t>, ICCUB </a:t>
            </a:r>
            <a:r>
              <a:rPr lang="ca-ES" dirty="0" err="1"/>
              <a:t>Colloquia</a:t>
            </a:r>
            <a:r>
              <a:rPr lang="ca-ES" dirty="0"/>
              <a:t>, etc.</a:t>
            </a:r>
          </a:p>
          <a:p>
            <a:r>
              <a:rPr lang="ca-ES" dirty="0"/>
              <a:t>Indico </a:t>
            </a:r>
            <a:r>
              <a:rPr lang="ca-ES" dirty="0" err="1"/>
              <a:t>webpage</a:t>
            </a:r>
            <a:endParaRPr lang="ca-ES" dirty="0"/>
          </a:p>
          <a:p>
            <a:r>
              <a:rPr lang="ca-ES" dirty="0"/>
              <a:t>Data </a:t>
            </a:r>
            <a:r>
              <a:rPr lang="ca-ES" dirty="0" err="1"/>
              <a:t>protection</a:t>
            </a:r>
            <a:endParaRPr lang="ca-ES" dirty="0"/>
          </a:p>
          <a:p>
            <a:endParaRPr lang="ca-ES" dirty="0"/>
          </a:p>
          <a:p>
            <a:pPr marL="0" indent="0">
              <a:buNone/>
            </a:pPr>
            <a:r>
              <a:rPr lang="ca-ES" dirty="0"/>
              <a:t>NEWS:</a:t>
            </a:r>
          </a:p>
          <a:p>
            <a:r>
              <a:rPr lang="ca-ES" dirty="0" err="1"/>
              <a:t>Press</a:t>
            </a:r>
            <a:r>
              <a:rPr lang="ca-ES" dirty="0"/>
              <a:t> releases </a:t>
            </a:r>
            <a:r>
              <a:rPr lang="ca-ES" dirty="0" err="1"/>
              <a:t>and</a:t>
            </a:r>
            <a:r>
              <a:rPr lang="ca-ES" dirty="0"/>
              <a:t> </a:t>
            </a:r>
            <a:r>
              <a:rPr lang="ca-ES" dirty="0" err="1"/>
              <a:t>coordination</a:t>
            </a:r>
            <a:r>
              <a:rPr lang="ca-ES" dirty="0"/>
              <a:t> </a:t>
            </a:r>
            <a:r>
              <a:rPr lang="ca-ES" dirty="0" err="1"/>
              <a:t>with</a:t>
            </a:r>
            <a:r>
              <a:rPr lang="ca-ES" dirty="0"/>
              <a:t> </a:t>
            </a:r>
            <a:r>
              <a:rPr lang="ca-ES" dirty="0" err="1"/>
              <a:t>other</a:t>
            </a:r>
            <a:r>
              <a:rPr lang="ca-ES" dirty="0"/>
              <a:t> </a:t>
            </a:r>
            <a:r>
              <a:rPr lang="ca-ES" dirty="0" err="1"/>
              <a:t>institutions</a:t>
            </a:r>
            <a:r>
              <a:rPr lang="ca-ES" dirty="0"/>
              <a:t> (UB, IEEC)</a:t>
            </a:r>
          </a:p>
          <a:p>
            <a:r>
              <a:rPr lang="ca-ES" dirty="0"/>
              <a:t>Media </a:t>
            </a:r>
            <a:r>
              <a:rPr lang="ca-ES" dirty="0" err="1"/>
              <a:t>appearances</a:t>
            </a:r>
            <a:endParaRPr lang="ca-ES" dirty="0"/>
          </a:p>
        </p:txBody>
      </p:sp>
      <p:sp>
        <p:nvSpPr>
          <p:cNvPr id="4" name="Contenidor de data 3"/>
          <p:cNvSpPr>
            <a:spLocks noGrp="1"/>
          </p:cNvSpPr>
          <p:nvPr>
            <p:ph type="dt" sz="half" idx="10"/>
          </p:nvPr>
        </p:nvSpPr>
        <p:spPr/>
        <p:txBody>
          <a:bodyPr/>
          <a:lstStyle/>
          <a:p>
            <a:fld id="{FCF37C54-3C2C-416E-BADD-C6D99D48CAAD}" type="datetime1">
              <a:rPr lang="es-ES" smtClean="0"/>
              <a:t>05/02/2022</a:t>
            </a:fld>
            <a:endParaRPr lang="es-ES"/>
          </a:p>
        </p:txBody>
      </p:sp>
      <p:sp>
        <p:nvSpPr>
          <p:cNvPr id="5" name="Contenidor de número de diapositiva 4"/>
          <p:cNvSpPr>
            <a:spLocks noGrp="1"/>
          </p:cNvSpPr>
          <p:nvPr>
            <p:ph type="sldNum" sz="quarter" idx="12"/>
          </p:nvPr>
        </p:nvSpPr>
        <p:spPr/>
        <p:txBody>
          <a:bodyPr/>
          <a:lstStyle/>
          <a:p>
            <a:fld id="{A52F2D41-1612-41A8-8B7A-80A4BEF55335}" type="slidenum">
              <a:rPr lang="es-ES" smtClean="0"/>
              <a:t>7</a:t>
            </a:fld>
            <a:endParaRPr lang="es-ES"/>
          </a:p>
        </p:txBody>
      </p:sp>
    </p:spTree>
    <p:extLst>
      <p:ext uri="{BB962C8B-B14F-4D97-AF65-F5344CB8AC3E}">
        <p14:creationId xmlns:p14="http://schemas.microsoft.com/office/powerpoint/2010/main" val="530264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err="1"/>
              <a:t>Outreach</a:t>
            </a:r>
            <a:endParaRPr lang="ca-ES" dirty="0"/>
          </a:p>
        </p:txBody>
      </p:sp>
      <p:sp>
        <p:nvSpPr>
          <p:cNvPr id="3" name="Contenidor de contingut 2"/>
          <p:cNvSpPr>
            <a:spLocks noGrp="1"/>
          </p:cNvSpPr>
          <p:nvPr>
            <p:ph idx="1"/>
          </p:nvPr>
        </p:nvSpPr>
        <p:spPr/>
        <p:txBody>
          <a:bodyPr>
            <a:normAutofit lnSpcReduction="10000"/>
          </a:bodyPr>
          <a:lstStyle/>
          <a:p>
            <a:endParaRPr lang="ca-ES" dirty="0"/>
          </a:p>
          <a:p>
            <a:endParaRPr lang="ca-ES" dirty="0"/>
          </a:p>
          <a:p>
            <a:endParaRPr lang="ca-ES" dirty="0"/>
          </a:p>
          <a:p>
            <a:endParaRPr lang="ca-ES" dirty="0"/>
          </a:p>
          <a:p>
            <a:endParaRPr lang="ca-ES" dirty="0"/>
          </a:p>
          <a:p>
            <a:endParaRPr lang="ca-ES" dirty="0"/>
          </a:p>
          <a:p>
            <a:endParaRPr lang="ca-ES" dirty="0"/>
          </a:p>
          <a:p>
            <a:pPr marL="0" indent="0">
              <a:buNone/>
            </a:pPr>
            <a:endParaRPr lang="ca-ES" dirty="0"/>
          </a:p>
          <a:p>
            <a:pPr marL="0" indent="0">
              <a:buNone/>
            </a:pPr>
            <a:r>
              <a:rPr lang="ca-ES" dirty="0" err="1"/>
              <a:t>and</a:t>
            </a:r>
            <a:r>
              <a:rPr lang="ca-ES" dirty="0"/>
              <a:t> </a:t>
            </a:r>
            <a:r>
              <a:rPr lang="ca-ES" dirty="0" err="1"/>
              <a:t>much</a:t>
            </a:r>
            <a:r>
              <a:rPr lang="ca-ES" dirty="0"/>
              <a:t> </a:t>
            </a:r>
            <a:r>
              <a:rPr lang="ca-ES" dirty="0" err="1"/>
              <a:t>more</a:t>
            </a:r>
            <a:r>
              <a:rPr lang="ca-ES" dirty="0"/>
              <a:t>...!</a:t>
            </a:r>
          </a:p>
        </p:txBody>
      </p:sp>
      <p:sp>
        <p:nvSpPr>
          <p:cNvPr id="4" name="Contenidor de data 3"/>
          <p:cNvSpPr>
            <a:spLocks noGrp="1"/>
          </p:cNvSpPr>
          <p:nvPr>
            <p:ph type="dt" sz="half" idx="10"/>
          </p:nvPr>
        </p:nvSpPr>
        <p:spPr/>
        <p:txBody>
          <a:bodyPr/>
          <a:lstStyle/>
          <a:p>
            <a:fld id="{FCF37C54-3C2C-416E-BADD-C6D99D48CAAD}" type="datetime1">
              <a:rPr lang="es-ES" smtClean="0"/>
              <a:t>05/02/2022</a:t>
            </a:fld>
            <a:endParaRPr lang="es-ES"/>
          </a:p>
        </p:txBody>
      </p:sp>
      <p:sp>
        <p:nvSpPr>
          <p:cNvPr id="5" name="Contenidor de número de diapositiva 4"/>
          <p:cNvSpPr>
            <a:spLocks noGrp="1"/>
          </p:cNvSpPr>
          <p:nvPr>
            <p:ph type="sldNum" sz="quarter" idx="12"/>
          </p:nvPr>
        </p:nvSpPr>
        <p:spPr/>
        <p:txBody>
          <a:bodyPr/>
          <a:lstStyle/>
          <a:p>
            <a:fld id="{A52F2D41-1612-41A8-8B7A-80A4BEF55335}" type="slidenum">
              <a:rPr lang="es-ES" smtClean="0"/>
              <a:t>8</a:t>
            </a:fld>
            <a:endParaRPr lang="es-ES"/>
          </a:p>
        </p:txBody>
      </p:sp>
      <p:pic>
        <p:nvPicPr>
          <p:cNvPr id="9" name="Imagen 8">
            <a:extLst>
              <a:ext uri="{FF2B5EF4-FFF2-40B4-BE49-F238E27FC236}">
                <a16:creationId xmlns:a16="http://schemas.microsoft.com/office/drawing/2014/main" id="{E09BAC36-3F43-4C11-A24F-1377C03B5213}"/>
              </a:ext>
            </a:extLst>
          </p:cNvPr>
          <p:cNvPicPr>
            <a:picLocks noChangeAspect="1"/>
          </p:cNvPicPr>
          <p:nvPr/>
        </p:nvPicPr>
        <p:blipFill>
          <a:blip r:embed="rId3"/>
          <a:stretch>
            <a:fillRect/>
          </a:stretch>
        </p:blipFill>
        <p:spPr>
          <a:xfrm>
            <a:off x="81444" y="1870075"/>
            <a:ext cx="7906043" cy="3556292"/>
          </a:xfrm>
          <a:prstGeom prst="rect">
            <a:avLst/>
          </a:prstGeom>
        </p:spPr>
      </p:pic>
      <p:pic>
        <p:nvPicPr>
          <p:cNvPr id="11" name="Imagen 10">
            <a:extLst>
              <a:ext uri="{FF2B5EF4-FFF2-40B4-BE49-F238E27FC236}">
                <a16:creationId xmlns:a16="http://schemas.microsoft.com/office/drawing/2014/main" id="{C28CFAA6-EC60-46C7-91D1-97DFDA0141B7}"/>
              </a:ext>
            </a:extLst>
          </p:cNvPr>
          <p:cNvPicPr>
            <a:picLocks noChangeAspect="1"/>
          </p:cNvPicPr>
          <p:nvPr/>
        </p:nvPicPr>
        <p:blipFill>
          <a:blip r:embed="rId4"/>
          <a:stretch>
            <a:fillRect/>
          </a:stretch>
        </p:blipFill>
        <p:spPr>
          <a:xfrm>
            <a:off x="8157535" y="1870075"/>
            <a:ext cx="2944773" cy="3275756"/>
          </a:xfrm>
          <a:prstGeom prst="rect">
            <a:avLst/>
          </a:prstGeom>
        </p:spPr>
      </p:pic>
    </p:spTree>
    <p:extLst>
      <p:ext uri="{BB962C8B-B14F-4D97-AF65-F5344CB8AC3E}">
        <p14:creationId xmlns:p14="http://schemas.microsoft.com/office/powerpoint/2010/main" val="404593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626C4C-E951-4459-9370-1B72FEF46AB2}"/>
              </a:ext>
            </a:extLst>
          </p:cNvPr>
          <p:cNvSpPr>
            <a:spLocks noGrp="1"/>
          </p:cNvSpPr>
          <p:nvPr>
            <p:ph type="title"/>
          </p:nvPr>
        </p:nvSpPr>
        <p:spPr/>
        <p:txBody>
          <a:bodyPr/>
          <a:lstStyle/>
          <a:p>
            <a:r>
              <a:rPr lang="ca-ES" dirty="0" err="1"/>
              <a:t>Registration</a:t>
            </a:r>
            <a:r>
              <a:rPr lang="ca-ES" dirty="0"/>
              <a:t> of </a:t>
            </a:r>
            <a:r>
              <a:rPr lang="ca-ES" dirty="0" err="1"/>
              <a:t>new</a:t>
            </a:r>
            <a:r>
              <a:rPr lang="ca-ES" dirty="0"/>
              <a:t> </a:t>
            </a:r>
            <a:r>
              <a:rPr lang="ca-ES" dirty="0" err="1"/>
              <a:t>members</a:t>
            </a:r>
            <a:r>
              <a:rPr lang="ca-ES" dirty="0"/>
              <a:t> </a:t>
            </a:r>
            <a:r>
              <a:rPr lang="ca-ES" dirty="0" err="1"/>
              <a:t>and</a:t>
            </a:r>
            <a:r>
              <a:rPr lang="ca-ES" dirty="0"/>
              <a:t> </a:t>
            </a:r>
            <a:r>
              <a:rPr lang="ca-ES" dirty="0" err="1"/>
              <a:t>emails</a:t>
            </a:r>
            <a:endParaRPr lang="es-ES" dirty="0"/>
          </a:p>
        </p:txBody>
      </p:sp>
      <p:sp>
        <p:nvSpPr>
          <p:cNvPr id="3" name="Marcador de contenido 2">
            <a:extLst>
              <a:ext uri="{FF2B5EF4-FFF2-40B4-BE49-F238E27FC236}">
                <a16:creationId xmlns:a16="http://schemas.microsoft.com/office/drawing/2014/main" id="{FD24373C-E3A0-4189-B14C-F098BA164F03}"/>
              </a:ext>
            </a:extLst>
          </p:cNvPr>
          <p:cNvSpPr>
            <a:spLocks noGrp="1"/>
          </p:cNvSpPr>
          <p:nvPr>
            <p:ph idx="1"/>
          </p:nvPr>
        </p:nvSpPr>
        <p:spPr/>
        <p:txBody>
          <a:bodyPr/>
          <a:lstStyle/>
          <a:p>
            <a:r>
              <a:rPr lang="ca-ES" dirty="0"/>
              <a:t>To registre a </a:t>
            </a:r>
            <a:r>
              <a:rPr lang="ca-ES" dirty="0" err="1"/>
              <a:t>new</a:t>
            </a:r>
            <a:r>
              <a:rPr lang="ca-ES" dirty="0"/>
              <a:t> membre, </a:t>
            </a:r>
            <a:r>
              <a:rPr lang="ca-ES" dirty="0" err="1"/>
              <a:t>they</a:t>
            </a:r>
            <a:r>
              <a:rPr lang="ca-ES" dirty="0"/>
              <a:t> </a:t>
            </a:r>
            <a:r>
              <a:rPr lang="ca-ES" dirty="0" err="1"/>
              <a:t>have</a:t>
            </a:r>
            <a:r>
              <a:rPr lang="ca-ES" dirty="0"/>
              <a:t> to fill </a:t>
            </a:r>
            <a:r>
              <a:rPr lang="ca-ES" dirty="0" err="1"/>
              <a:t>the</a:t>
            </a:r>
            <a:r>
              <a:rPr lang="ca-ES" dirty="0"/>
              <a:t> </a:t>
            </a:r>
          </a:p>
          <a:p>
            <a:pPr marL="0" indent="0">
              <a:buNone/>
            </a:pPr>
            <a:r>
              <a:rPr lang="ca-ES" dirty="0" err="1"/>
              <a:t>form</a:t>
            </a:r>
            <a:r>
              <a:rPr lang="ca-ES" dirty="0"/>
              <a:t> </a:t>
            </a:r>
            <a:r>
              <a:rPr lang="ca-ES" dirty="0" err="1"/>
              <a:t>you</a:t>
            </a:r>
            <a:r>
              <a:rPr lang="ca-ES" dirty="0"/>
              <a:t> </a:t>
            </a:r>
            <a:r>
              <a:rPr lang="ca-ES" dirty="0" err="1"/>
              <a:t>will</a:t>
            </a:r>
            <a:r>
              <a:rPr lang="ca-ES" dirty="0"/>
              <a:t> </a:t>
            </a:r>
            <a:r>
              <a:rPr lang="ca-ES" dirty="0" err="1"/>
              <a:t>find</a:t>
            </a:r>
            <a:r>
              <a:rPr lang="ca-ES" dirty="0"/>
              <a:t> on </a:t>
            </a:r>
            <a:r>
              <a:rPr lang="ca-ES" dirty="0" err="1"/>
              <a:t>the</a:t>
            </a:r>
            <a:r>
              <a:rPr lang="ca-ES" dirty="0"/>
              <a:t> intranet or </a:t>
            </a:r>
            <a:r>
              <a:rPr lang="ca-ES" dirty="0" err="1"/>
              <a:t>contact</a:t>
            </a:r>
            <a:endParaRPr lang="ca-ES" dirty="0"/>
          </a:p>
          <a:p>
            <a:pPr marL="0" indent="0">
              <a:buNone/>
            </a:pPr>
            <a:r>
              <a:rPr lang="ca-ES" dirty="0"/>
              <a:t>Secretaria, so </a:t>
            </a:r>
            <a:r>
              <a:rPr lang="ca-ES" dirty="0" err="1"/>
              <a:t>we</a:t>
            </a:r>
            <a:r>
              <a:rPr lang="ca-ES" dirty="0"/>
              <a:t> can </a:t>
            </a:r>
            <a:r>
              <a:rPr lang="ca-ES" dirty="0" err="1"/>
              <a:t>contact</a:t>
            </a:r>
            <a:r>
              <a:rPr lang="ca-ES" dirty="0"/>
              <a:t> </a:t>
            </a:r>
            <a:r>
              <a:rPr lang="ca-ES" dirty="0" err="1"/>
              <a:t>them</a:t>
            </a:r>
            <a:r>
              <a:rPr lang="ca-ES" dirty="0"/>
              <a:t>.</a:t>
            </a:r>
          </a:p>
          <a:p>
            <a:r>
              <a:rPr lang="ca-ES" dirty="0" err="1"/>
              <a:t>Along</a:t>
            </a:r>
            <a:r>
              <a:rPr lang="ca-ES" dirty="0"/>
              <a:t> </a:t>
            </a:r>
            <a:r>
              <a:rPr lang="ca-ES" dirty="0" err="1"/>
              <a:t>with</a:t>
            </a:r>
            <a:r>
              <a:rPr lang="ca-ES" dirty="0"/>
              <a:t> </a:t>
            </a:r>
            <a:r>
              <a:rPr lang="ca-ES" dirty="0" err="1"/>
              <a:t>this</a:t>
            </a:r>
            <a:r>
              <a:rPr lang="ca-ES" dirty="0"/>
              <a:t> </a:t>
            </a:r>
            <a:r>
              <a:rPr lang="ca-ES" dirty="0" err="1"/>
              <a:t>form</a:t>
            </a:r>
            <a:r>
              <a:rPr lang="ca-ES" dirty="0"/>
              <a:t>, secretaria </a:t>
            </a:r>
            <a:r>
              <a:rPr lang="ca-ES" dirty="0" err="1"/>
              <a:t>will</a:t>
            </a:r>
            <a:r>
              <a:rPr lang="ca-ES" dirty="0"/>
              <a:t> </a:t>
            </a:r>
            <a:r>
              <a:rPr lang="ca-ES" dirty="0" err="1"/>
              <a:t>ask</a:t>
            </a:r>
            <a:r>
              <a:rPr lang="ca-ES" dirty="0"/>
              <a:t> for </a:t>
            </a:r>
            <a:r>
              <a:rPr lang="ca-ES" dirty="0" err="1"/>
              <a:t>an</a:t>
            </a:r>
            <a:r>
              <a:rPr lang="ca-ES" dirty="0"/>
              <a:t> </a:t>
            </a:r>
          </a:p>
          <a:p>
            <a:pPr marL="0" indent="0">
              <a:buNone/>
            </a:pPr>
            <a:r>
              <a:rPr lang="ca-ES" dirty="0"/>
              <a:t>ICC </a:t>
            </a:r>
            <a:r>
              <a:rPr lang="ca-ES" dirty="0" err="1"/>
              <a:t>and</a:t>
            </a:r>
            <a:r>
              <a:rPr lang="ca-ES" dirty="0"/>
              <a:t>/or FQA </a:t>
            </a:r>
            <a:r>
              <a:rPr lang="ca-ES" dirty="0" err="1"/>
              <a:t>email</a:t>
            </a:r>
            <a:r>
              <a:rPr lang="ca-ES" dirty="0"/>
              <a:t>. ONLY secretaria can </a:t>
            </a:r>
            <a:r>
              <a:rPr lang="ca-ES" dirty="0" err="1"/>
              <a:t>ask</a:t>
            </a:r>
            <a:r>
              <a:rPr lang="ca-ES" dirty="0"/>
              <a:t> to </a:t>
            </a:r>
          </a:p>
          <a:p>
            <a:pPr marL="0" indent="0">
              <a:buNone/>
            </a:pPr>
            <a:r>
              <a:rPr lang="ca-ES" dirty="0" err="1"/>
              <a:t>create</a:t>
            </a:r>
            <a:r>
              <a:rPr lang="ca-ES" dirty="0"/>
              <a:t> </a:t>
            </a:r>
            <a:r>
              <a:rPr lang="ca-ES" dirty="0" err="1"/>
              <a:t>an</a:t>
            </a:r>
            <a:r>
              <a:rPr lang="ca-ES" dirty="0"/>
              <a:t> ICC </a:t>
            </a:r>
            <a:r>
              <a:rPr lang="ca-ES" dirty="0" err="1"/>
              <a:t>and</a:t>
            </a:r>
            <a:r>
              <a:rPr lang="ca-ES" dirty="0"/>
              <a:t>/or FQA </a:t>
            </a:r>
            <a:r>
              <a:rPr lang="ca-ES" dirty="0" err="1"/>
              <a:t>email</a:t>
            </a:r>
            <a:r>
              <a:rPr lang="ca-ES" dirty="0"/>
              <a:t>. </a:t>
            </a:r>
            <a:endParaRPr lang="es-ES" dirty="0"/>
          </a:p>
        </p:txBody>
      </p:sp>
      <p:sp>
        <p:nvSpPr>
          <p:cNvPr id="4" name="Marcador de fecha 3">
            <a:extLst>
              <a:ext uri="{FF2B5EF4-FFF2-40B4-BE49-F238E27FC236}">
                <a16:creationId xmlns:a16="http://schemas.microsoft.com/office/drawing/2014/main" id="{61CC543E-B264-40E3-B403-3F58A9CA44CA}"/>
              </a:ext>
            </a:extLst>
          </p:cNvPr>
          <p:cNvSpPr>
            <a:spLocks noGrp="1"/>
          </p:cNvSpPr>
          <p:nvPr>
            <p:ph type="dt" sz="half" idx="10"/>
          </p:nvPr>
        </p:nvSpPr>
        <p:spPr/>
        <p:txBody>
          <a:bodyPr/>
          <a:lstStyle/>
          <a:p>
            <a:fld id="{FCF37C54-3C2C-416E-BADD-C6D99D48CAAD}" type="datetime1">
              <a:rPr lang="es-ES" smtClean="0"/>
              <a:t>06/02/2022</a:t>
            </a:fld>
            <a:endParaRPr lang="es-ES"/>
          </a:p>
        </p:txBody>
      </p:sp>
      <p:sp>
        <p:nvSpPr>
          <p:cNvPr id="5" name="Marcador de número de diapositiva 4">
            <a:extLst>
              <a:ext uri="{FF2B5EF4-FFF2-40B4-BE49-F238E27FC236}">
                <a16:creationId xmlns:a16="http://schemas.microsoft.com/office/drawing/2014/main" id="{6A70BA4E-DA16-4BE4-A408-4A51D66EC6EB}"/>
              </a:ext>
            </a:extLst>
          </p:cNvPr>
          <p:cNvSpPr>
            <a:spLocks noGrp="1"/>
          </p:cNvSpPr>
          <p:nvPr>
            <p:ph type="sldNum" sz="quarter" idx="12"/>
          </p:nvPr>
        </p:nvSpPr>
        <p:spPr/>
        <p:txBody>
          <a:bodyPr/>
          <a:lstStyle/>
          <a:p>
            <a:fld id="{A52F2D41-1612-41A8-8B7A-80A4BEF55335}" type="slidenum">
              <a:rPr lang="es-ES" smtClean="0"/>
              <a:t>9</a:t>
            </a:fld>
            <a:endParaRPr lang="es-ES"/>
          </a:p>
        </p:txBody>
      </p:sp>
      <p:pic>
        <p:nvPicPr>
          <p:cNvPr id="7" name="Imagen 6">
            <a:extLst>
              <a:ext uri="{FF2B5EF4-FFF2-40B4-BE49-F238E27FC236}">
                <a16:creationId xmlns:a16="http://schemas.microsoft.com/office/drawing/2014/main" id="{62588E65-AD8F-4CEA-A5CB-FB1132513ADA}"/>
              </a:ext>
            </a:extLst>
          </p:cNvPr>
          <p:cNvPicPr>
            <a:picLocks noChangeAspect="1"/>
          </p:cNvPicPr>
          <p:nvPr/>
        </p:nvPicPr>
        <p:blipFill>
          <a:blip r:embed="rId2"/>
          <a:stretch>
            <a:fillRect/>
          </a:stretch>
        </p:blipFill>
        <p:spPr>
          <a:xfrm>
            <a:off x="8100271" y="1646238"/>
            <a:ext cx="3387639" cy="3200400"/>
          </a:xfrm>
          <a:prstGeom prst="rect">
            <a:avLst/>
          </a:prstGeom>
        </p:spPr>
      </p:pic>
    </p:spTree>
    <p:extLst>
      <p:ext uri="{BB962C8B-B14F-4D97-AF65-F5344CB8AC3E}">
        <p14:creationId xmlns:p14="http://schemas.microsoft.com/office/powerpoint/2010/main" val="315650163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1EBFFD4D073545A001F6AB97AAC0F5" ma:contentTypeVersion="13" ma:contentTypeDescription="Crea un document nou" ma:contentTypeScope="" ma:versionID="225d092e25ee187c6e7ad3db39ac55fc">
  <xsd:schema xmlns:xsd="http://www.w3.org/2001/XMLSchema" xmlns:xs="http://www.w3.org/2001/XMLSchema" xmlns:p="http://schemas.microsoft.com/office/2006/metadata/properties" xmlns:ns2="264fd58f-69e7-48f7-bef0-77fb6248a329" xmlns:ns3="664e8339-7380-4bab-8748-c70610490561" targetNamespace="http://schemas.microsoft.com/office/2006/metadata/properties" ma:root="true" ma:fieldsID="abfcd5798d20210b27714a245326c721" ns2:_="" ns3:_="">
    <xsd:import namespace="264fd58f-69e7-48f7-bef0-77fb6248a329"/>
    <xsd:import namespace="664e8339-7380-4bab-8748-c7061049056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4fd58f-69e7-48f7-bef0-77fb6248a3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4e8339-7380-4bab-8748-c70610490561" elementFormDefault="qualified">
    <xsd:import namespace="http://schemas.microsoft.com/office/2006/documentManagement/types"/>
    <xsd:import namespace="http://schemas.microsoft.com/office/infopath/2007/PartnerControls"/>
    <xsd:element name="SharedWithUsers" ma:index="19" nillable="true" ma:displayName="Compartit amb"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 compartit amb detal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8CC9C4C-0C13-4E75-B45B-733630542EEA}"/>
</file>

<file path=customXml/itemProps2.xml><?xml version="1.0" encoding="utf-8"?>
<ds:datastoreItem xmlns:ds="http://schemas.openxmlformats.org/officeDocument/2006/customXml" ds:itemID="{7E59D43B-BAEA-4ACC-AF51-0FB7A96986F6}"/>
</file>

<file path=customXml/itemProps3.xml><?xml version="1.0" encoding="utf-8"?>
<ds:datastoreItem xmlns:ds="http://schemas.openxmlformats.org/officeDocument/2006/customXml" ds:itemID="{ACF9E505-BCBB-4D22-AE4D-0D522A36CB5C}"/>
</file>

<file path=docProps/app.xml><?xml version="1.0" encoding="utf-8"?>
<Properties xmlns="http://schemas.openxmlformats.org/officeDocument/2006/extended-properties" xmlns:vt="http://schemas.openxmlformats.org/officeDocument/2006/docPropsVTypes">
  <TotalTime>2250</TotalTime>
  <Words>1329</Words>
  <Application>Microsoft Office PowerPoint</Application>
  <PresentationFormat>Panorámica</PresentationFormat>
  <Paragraphs>145</Paragraphs>
  <Slides>11</Slides>
  <Notes>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Calibri</vt:lpstr>
      <vt:lpstr>Calibri Light</vt:lpstr>
      <vt:lpstr>Roboto</vt:lpstr>
      <vt:lpstr>StarSymbol</vt:lpstr>
      <vt:lpstr>Tema de Office</vt:lpstr>
      <vt:lpstr>How can we help?</vt:lpstr>
      <vt:lpstr>First of all, who are we?</vt:lpstr>
      <vt:lpstr>Presentación de PowerPoint</vt:lpstr>
      <vt:lpstr>Our webpage and intranet</vt:lpstr>
      <vt:lpstr>Presentación de PowerPoint</vt:lpstr>
      <vt:lpstr>Presentación de PowerPoint</vt:lpstr>
      <vt:lpstr>Events and news</vt:lpstr>
      <vt:lpstr>Outreach</vt:lpstr>
      <vt:lpstr>Registration of new members and emails</vt:lpstr>
      <vt:lpstr>Emails for visiting researchers</vt:lpstr>
      <vt:lpstr>Finally, what can you do for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Esther Pallares Guimera</dc:creator>
  <cp:lastModifiedBy>Esther Pallares Guimera</cp:lastModifiedBy>
  <cp:revision>14</cp:revision>
  <dcterms:created xsi:type="dcterms:W3CDTF">2021-07-23T10:43:16Z</dcterms:created>
  <dcterms:modified xsi:type="dcterms:W3CDTF">2022-02-06T20:25:13Z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0x010100271EBFFD4D073545A001F6AB97AAC0F5</vt:lpwstr>
  </property>
</Properties>
</file>