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080625" cy="567055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b67f089db0_0_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2b67f089db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67f089db0_1_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2b67f089db0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67f089db0_0_90:notes"/>
          <p:cNvSpPr txBox="1">
            <a:spLocks noGrp="1"/>
          </p:cNvSpPr>
          <p:nvPr>
            <p:ph type="body" idx="1"/>
          </p:nvPr>
        </p:nvSpPr>
        <p:spPr>
          <a:xfrm>
            <a:off x="694440" y="4379400"/>
            <a:ext cx="5556900" cy="41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2b67f089db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560" y="700560"/>
            <a:ext cx="4609500" cy="3457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61efdb6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b61efdb6bd_0_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61efdb6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b61efdb6bd_0_1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4000" y="1326600"/>
            <a:ext cx="90717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7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2"/>
          </p:nvPr>
        </p:nvSpPr>
        <p:spPr>
          <a:xfrm>
            <a:off x="504000" y="3044160"/>
            <a:ext cx="90717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4426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4"/>
          </p:nvPr>
        </p:nvSpPr>
        <p:spPr>
          <a:xfrm>
            <a:off x="5152680" y="3044160"/>
            <a:ext cx="4426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0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2"/>
          </p:nvPr>
        </p:nvSpPr>
        <p:spPr>
          <a:xfrm>
            <a:off x="3571200" y="1326600"/>
            <a:ext cx="2920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3"/>
          </p:nvPr>
        </p:nvSpPr>
        <p:spPr>
          <a:xfrm>
            <a:off x="6638040" y="1326600"/>
            <a:ext cx="2920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4"/>
          </p:nvPr>
        </p:nvSpPr>
        <p:spPr>
          <a:xfrm>
            <a:off x="504000" y="3044160"/>
            <a:ext cx="2920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5"/>
          </p:nvPr>
        </p:nvSpPr>
        <p:spPr>
          <a:xfrm>
            <a:off x="3571200" y="3044160"/>
            <a:ext cx="2920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6"/>
          </p:nvPr>
        </p:nvSpPr>
        <p:spPr>
          <a:xfrm>
            <a:off x="6638040" y="3044160"/>
            <a:ext cx="2920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7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8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8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17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8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4426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8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3"/>
          </p:nvPr>
        </p:nvSpPr>
        <p:spPr>
          <a:xfrm>
            <a:off x="5152680" y="3044160"/>
            <a:ext cx="4426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90717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7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84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84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504000" y="106920"/>
            <a:ext cx="9071640" cy="11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Anomalous quantum transport in fractal lattices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0" i="0" u="none" strike="noStrike" cap="none">
                <a:latin typeface="Arial"/>
                <a:ea typeface="Arial"/>
                <a:cs typeface="Arial"/>
                <a:sym typeface="Arial"/>
              </a:rPr>
              <a:t>Abel Rojo-Francàs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72575" y="4171800"/>
            <a:ext cx="8534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Anomalous quantum transport in fractal lattices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Abel Rojo-Francàs, Priyanshu Pansari, Utso Bhattacharya, Bruno Juliá-Díaz, Tobias Grass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ArXiv: 2401.16077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7176" y="2327818"/>
            <a:ext cx="2493450" cy="6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1068" y="1620771"/>
            <a:ext cx="3429551" cy="5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3350" y="3128275"/>
            <a:ext cx="2481100" cy="6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/>
              <a:t>Transport in a fractal geometry</a:t>
            </a:r>
            <a:endParaRPr sz="4400"/>
          </a:p>
        </p:txBody>
      </p:sp>
      <p:sp>
        <p:nvSpPr>
          <p:cNvPr id="226" name="Google Shape;226;p2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800" cy="328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ES" sz="2200"/>
              <a:t>Now we consider the case of a triangular gasket, fourth generation. </a:t>
            </a:r>
            <a:endParaRPr sz="22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ES" sz="2200"/>
              <a:t>The initial state is again a full population of the lower left corner</a:t>
            </a:r>
            <a:endParaRPr sz="22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ES" sz="2200"/>
              <a:t>We solve the TDSE to obtain the evolution of the state</a:t>
            </a:r>
            <a:endParaRPr sz="2200"/>
          </a:p>
        </p:txBody>
      </p:sp>
      <p:pic>
        <p:nvPicPr>
          <p:cNvPr id="227" name="Google Shape;2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9550" y="1470825"/>
            <a:ext cx="5037152" cy="335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4"/>
          <p:cNvPicPr preferRelativeResize="0"/>
          <p:nvPr/>
        </p:nvPicPr>
        <p:blipFill rotWithShape="1">
          <a:blip r:embed="rId3">
            <a:alphaModFix/>
          </a:blip>
          <a:srcRect t="15746" r="15938"/>
          <a:stretch/>
        </p:blipFill>
        <p:spPr>
          <a:xfrm>
            <a:off x="7427600" y="0"/>
            <a:ext cx="2653025" cy="199427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/>
          <p:nvPr/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0" strike="noStrike">
                <a:latin typeface="Arial"/>
                <a:ea typeface="Arial"/>
                <a:cs typeface="Arial"/>
                <a:sym typeface="Arial"/>
              </a:rPr>
              <a:t>Mean Square Distance</a:t>
            </a: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4" name="Google Shape;234;p24"/>
          <p:cNvGrpSpPr/>
          <p:nvPr/>
        </p:nvGrpSpPr>
        <p:grpSpPr>
          <a:xfrm>
            <a:off x="900000" y="2700000"/>
            <a:ext cx="1670400" cy="302040"/>
            <a:chOff x="900000" y="2700000"/>
            <a:chExt cx="1670400" cy="302040"/>
          </a:xfrm>
        </p:grpSpPr>
        <p:sp>
          <p:nvSpPr>
            <p:cNvPr id="235" name="Google Shape;235;p24"/>
            <p:cNvSpPr/>
            <p:nvPr/>
          </p:nvSpPr>
          <p:spPr>
            <a:xfrm>
              <a:off x="904320" y="2715480"/>
              <a:ext cx="1650600" cy="271080"/>
            </a:xfrm>
            <a:custGeom>
              <a:avLst/>
              <a:gdLst/>
              <a:ahLst/>
              <a:cxnLst/>
              <a:rect l="l" t="t" r="r" b="b"/>
              <a:pathLst>
                <a:path w="4585" h="753" extrusionOk="0">
                  <a:moveTo>
                    <a:pt x="0" y="0"/>
                  </a:moveTo>
                  <a:cubicBezTo>
                    <a:pt x="1528" y="0"/>
                    <a:pt x="3056" y="0"/>
                    <a:pt x="4584" y="0"/>
                  </a:cubicBezTo>
                  <a:cubicBezTo>
                    <a:pt x="4584" y="251"/>
                    <a:pt x="4584" y="501"/>
                    <a:pt x="4584" y="752"/>
                  </a:cubicBezTo>
                  <a:cubicBezTo>
                    <a:pt x="3056" y="752"/>
                    <a:pt x="1528" y="752"/>
                    <a:pt x="0" y="752"/>
                  </a:cubicBezTo>
                  <a:cubicBezTo>
                    <a:pt x="0" y="501"/>
                    <a:pt x="0" y="25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4"/>
            <p:cNvSpPr/>
            <p:nvPr/>
          </p:nvSpPr>
          <p:spPr>
            <a:xfrm>
              <a:off x="900000" y="2719800"/>
              <a:ext cx="255960" cy="207360"/>
            </a:xfrm>
            <a:custGeom>
              <a:avLst/>
              <a:gdLst/>
              <a:ahLst/>
              <a:cxnLst/>
              <a:rect l="l" t="t" r="r" b="b"/>
              <a:pathLst>
                <a:path w="711" h="576" extrusionOk="0">
                  <a:moveTo>
                    <a:pt x="173" y="19"/>
                  </a:moveTo>
                  <a:cubicBezTo>
                    <a:pt x="163" y="0"/>
                    <a:pt x="161" y="0"/>
                    <a:pt x="142" y="0"/>
                  </a:cubicBezTo>
                  <a:cubicBezTo>
                    <a:pt x="94" y="0"/>
                    <a:pt x="47" y="0"/>
                    <a:pt x="0" y="0"/>
                  </a:cubicBezTo>
                  <a:cubicBezTo>
                    <a:pt x="0" y="9"/>
                    <a:pt x="0" y="18"/>
                    <a:pt x="0" y="26"/>
                  </a:cubicBezTo>
                  <a:cubicBezTo>
                    <a:pt x="6" y="26"/>
                    <a:pt x="13" y="26"/>
                    <a:pt x="19" y="26"/>
                  </a:cubicBezTo>
                  <a:cubicBezTo>
                    <a:pt x="84" y="26"/>
                    <a:pt x="86" y="36"/>
                    <a:pt x="86" y="67"/>
                  </a:cubicBezTo>
                  <a:cubicBezTo>
                    <a:pt x="86" y="207"/>
                    <a:pt x="86" y="346"/>
                    <a:pt x="86" y="486"/>
                  </a:cubicBezTo>
                  <a:cubicBezTo>
                    <a:pt x="86" y="508"/>
                    <a:pt x="86" y="548"/>
                    <a:pt x="0" y="548"/>
                  </a:cubicBezTo>
                  <a:cubicBezTo>
                    <a:pt x="0" y="557"/>
                    <a:pt x="0" y="566"/>
                    <a:pt x="0" y="575"/>
                  </a:cubicBezTo>
                  <a:cubicBezTo>
                    <a:pt x="29" y="572"/>
                    <a:pt x="71" y="570"/>
                    <a:pt x="98" y="570"/>
                  </a:cubicBezTo>
                  <a:cubicBezTo>
                    <a:pt x="126" y="570"/>
                    <a:pt x="168" y="572"/>
                    <a:pt x="197" y="575"/>
                  </a:cubicBezTo>
                  <a:cubicBezTo>
                    <a:pt x="197" y="566"/>
                    <a:pt x="197" y="557"/>
                    <a:pt x="197" y="548"/>
                  </a:cubicBezTo>
                  <a:cubicBezTo>
                    <a:pt x="110" y="548"/>
                    <a:pt x="110" y="508"/>
                    <a:pt x="110" y="486"/>
                  </a:cubicBezTo>
                  <a:cubicBezTo>
                    <a:pt x="110" y="335"/>
                    <a:pt x="110" y="184"/>
                    <a:pt x="110" y="34"/>
                  </a:cubicBezTo>
                  <a:cubicBezTo>
                    <a:pt x="178" y="208"/>
                    <a:pt x="246" y="381"/>
                    <a:pt x="314" y="555"/>
                  </a:cubicBezTo>
                  <a:cubicBezTo>
                    <a:pt x="319" y="565"/>
                    <a:pt x="324" y="575"/>
                    <a:pt x="331" y="575"/>
                  </a:cubicBezTo>
                  <a:cubicBezTo>
                    <a:pt x="341" y="575"/>
                    <a:pt x="343" y="567"/>
                    <a:pt x="345" y="558"/>
                  </a:cubicBezTo>
                  <a:cubicBezTo>
                    <a:pt x="415" y="381"/>
                    <a:pt x="485" y="204"/>
                    <a:pt x="554" y="26"/>
                  </a:cubicBezTo>
                  <a:cubicBezTo>
                    <a:pt x="554" y="187"/>
                    <a:pt x="554" y="347"/>
                    <a:pt x="554" y="508"/>
                  </a:cubicBezTo>
                  <a:cubicBezTo>
                    <a:pt x="554" y="539"/>
                    <a:pt x="552" y="548"/>
                    <a:pt x="487" y="548"/>
                  </a:cubicBezTo>
                  <a:cubicBezTo>
                    <a:pt x="481" y="548"/>
                    <a:pt x="474" y="548"/>
                    <a:pt x="468" y="548"/>
                  </a:cubicBezTo>
                  <a:cubicBezTo>
                    <a:pt x="468" y="557"/>
                    <a:pt x="468" y="566"/>
                    <a:pt x="468" y="575"/>
                  </a:cubicBezTo>
                  <a:cubicBezTo>
                    <a:pt x="499" y="570"/>
                    <a:pt x="558" y="570"/>
                    <a:pt x="590" y="570"/>
                  </a:cubicBezTo>
                  <a:cubicBezTo>
                    <a:pt x="622" y="570"/>
                    <a:pt x="679" y="570"/>
                    <a:pt x="710" y="575"/>
                  </a:cubicBezTo>
                  <a:cubicBezTo>
                    <a:pt x="710" y="566"/>
                    <a:pt x="710" y="557"/>
                    <a:pt x="710" y="548"/>
                  </a:cubicBezTo>
                  <a:cubicBezTo>
                    <a:pt x="703" y="548"/>
                    <a:pt x="696" y="548"/>
                    <a:pt x="688" y="548"/>
                  </a:cubicBezTo>
                  <a:cubicBezTo>
                    <a:pt x="624" y="548"/>
                    <a:pt x="624" y="539"/>
                    <a:pt x="624" y="508"/>
                  </a:cubicBezTo>
                  <a:cubicBezTo>
                    <a:pt x="624" y="361"/>
                    <a:pt x="624" y="214"/>
                    <a:pt x="624" y="67"/>
                  </a:cubicBezTo>
                  <a:cubicBezTo>
                    <a:pt x="624" y="36"/>
                    <a:pt x="624" y="26"/>
                    <a:pt x="688" y="26"/>
                  </a:cubicBezTo>
                  <a:cubicBezTo>
                    <a:pt x="696" y="26"/>
                    <a:pt x="703" y="26"/>
                    <a:pt x="710" y="26"/>
                  </a:cubicBezTo>
                  <a:cubicBezTo>
                    <a:pt x="710" y="18"/>
                    <a:pt x="710" y="9"/>
                    <a:pt x="710" y="0"/>
                  </a:cubicBezTo>
                  <a:cubicBezTo>
                    <a:pt x="662" y="0"/>
                    <a:pt x="614" y="0"/>
                    <a:pt x="566" y="0"/>
                  </a:cubicBezTo>
                  <a:cubicBezTo>
                    <a:pt x="544" y="0"/>
                    <a:pt x="544" y="2"/>
                    <a:pt x="540" y="17"/>
                  </a:cubicBezTo>
                  <a:cubicBezTo>
                    <a:pt x="478" y="174"/>
                    <a:pt x="417" y="331"/>
                    <a:pt x="355" y="488"/>
                  </a:cubicBezTo>
                  <a:cubicBezTo>
                    <a:pt x="294" y="332"/>
                    <a:pt x="233" y="176"/>
                    <a:pt x="173" y="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4"/>
            <p:cNvSpPr/>
            <p:nvPr/>
          </p:nvSpPr>
          <p:spPr>
            <a:xfrm>
              <a:off x="1184040" y="2713680"/>
              <a:ext cx="134280" cy="219240"/>
            </a:xfrm>
            <a:custGeom>
              <a:avLst/>
              <a:gdLst/>
              <a:ahLst/>
              <a:cxnLst/>
              <a:rect l="l" t="t" r="r" b="b"/>
              <a:pathLst>
                <a:path w="373" h="609" extrusionOk="0">
                  <a:moveTo>
                    <a:pt x="247" y="266"/>
                  </a:moveTo>
                  <a:cubicBezTo>
                    <a:pt x="211" y="257"/>
                    <a:pt x="175" y="248"/>
                    <a:pt x="139" y="239"/>
                  </a:cubicBezTo>
                  <a:cubicBezTo>
                    <a:pt x="86" y="227"/>
                    <a:pt x="53" y="182"/>
                    <a:pt x="53" y="132"/>
                  </a:cubicBezTo>
                  <a:cubicBezTo>
                    <a:pt x="53" y="74"/>
                    <a:pt x="98" y="24"/>
                    <a:pt x="166" y="24"/>
                  </a:cubicBezTo>
                  <a:cubicBezTo>
                    <a:pt x="305" y="24"/>
                    <a:pt x="324" y="160"/>
                    <a:pt x="329" y="199"/>
                  </a:cubicBezTo>
                  <a:cubicBezTo>
                    <a:pt x="329" y="204"/>
                    <a:pt x="329" y="208"/>
                    <a:pt x="338" y="208"/>
                  </a:cubicBezTo>
                  <a:cubicBezTo>
                    <a:pt x="350" y="208"/>
                    <a:pt x="350" y="204"/>
                    <a:pt x="350" y="187"/>
                  </a:cubicBezTo>
                  <a:cubicBezTo>
                    <a:pt x="350" y="131"/>
                    <a:pt x="350" y="75"/>
                    <a:pt x="350" y="19"/>
                  </a:cubicBezTo>
                  <a:cubicBezTo>
                    <a:pt x="350" y="5"/>
                    <a:pt x="350" y="0"/>
                    <a:pt x="341" y="0"/>
                  </a:cubicBezTo>
                  <a:cubicBezTo>
                    <a:pt x="333" y="0"/>
                    <a:pt x="333" y="0"/>
                    <a:pt x="329" y="10"/>
                  </a:cubicBezTo>
                  <a:cubicBezTo>
                    <a:pt x="318" y="26"/>
                    <a:pt x="308" y="42"/>
                    <a:pt x="297" y="57"/>
                  </a:cubicBezTo>
                  <a:cubicBezTo>
                    <a:pt x="273" y="34"/>
                    <a:pt x="237" y="0"/>
                    <a:pt x="163" y="0"/>
                  </a:cubicBezTo>
                  <a:cubicBezTo>
                    <a:pt x="70" y="0"/>
                    <a:pt x="0" y="74"/>
                    <a:pt x="0" y="163"/>
                  </a:cubicBezTo>
                  <a:cubicBezTo>
                    <a:pt x="0" y="232"/>
                    <a:pt x="43" y="292"/>
                    <a:pt x="110" y="316"/>
                  </a:cubicBezTo>
                  <a:cubicBezTo>
                    <a:pt x="120" y="318"/>
                    <a:pt x="161" y="328"/>
                    <a:pt x="221" y="342"/>
                  </a:cubicBezTo>
                  <a:cubicBezTo>
                    <a:pt x="245" y="350"/>
                    <a:pt x="269" y="354"/>
                    <a:pt x="293" y="385"/>
                  </a:cubicBezTo>
                  <a:cubicBezTo>
                    <a:pt x="309" y="407"/>
                    <a:pt x="319" y="436"/>
                    <a:pt x="319" y="462"/>
                  </a:cubicBezTo>
                  <a:cubicBezTo>
                    <a:pt x="319" y="522"/>
                    <a:pt x="276" y="582"/>
                    <a:pt x="206" y="582"/>
                  </a:cubicBezTo>
                  <a:cubicBezTo>
                    <a:pt x="182" y="582"/>
                    <a:pt x="118" y="579"/>
                    <a:pt x="72" y="536"/>
                  </a:cubicBezTo>
                  <a:cubicBezTo>
                    <a:pt x="24" y="493"/>
                    <a:pt x="22" y="438"/>
                    <a:pt x="19" y="409"/>
                  </a:cubicBezTo>
                  <a:cubicBezTo>
                    <a:pt x="19" y="400"/>
                    <a:pt x="12" y="400"/>
                    <a:pt x="10" y="400"/>
                  </a:cubicBezTo>
                  <a:cubicBezTo>
                    <a:pt x="0" y="400"/>
                    <a:pt x="0" y="405"/>
                    <a:pt x="0" y="421"/>
                  </a:cubicBezTo>
                  <a:cubicBezTo>
                    <a:pt x="0" y="477"/>
                    <a:pt x="0" y="533"/>
                    <a:pt x="0" y="589"/>
                  </a:cubicBezTo>
                  <a:cubicBezTo>
                    <a:pt x="0" y="603"/>
                    <a:pt x="0" y="608"/>
                    <a:pt x="10" y="608"/>
                  </a:cubicBezTo>
                  <a:cubicBezTo>
                    <a:pt x="14" y="608"/>
                    <a:pt x="14" y="606"/>
                    <a:pt x="22" y="599"/>
                  </a:cubicBezTo>
                  <a:cubicBezTo>
                    <a:pt x="22" y="596"/>
                    <a:pt x="24" y="594"/>
                    <a:pt x="50" y="551"/>
                  </a:cubicBezTo>
                  <a:cubicBezTo>
                    <a:pt x="77" y="579"/>
                    <a:pt x="132" y="608"/>
                    <a:pt x="206" y="608"/>
                  </a:cubicBezTo>
                  <a:cubicBezTo>
                    <a:pt x="305" y="608"/>
                    <a:pt x="372" y="527"/>
                    <a:pt x="372" y="433"/>
                  </a:cubicBezTo>
                  <a:cubicBezTo>
                    <a:pt x="372" y="350"/>
                    <a:pt x="317" y="283"/>
                    <a:pt x="247" y="26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1345680" y="2719800"/>
              <a:ext cx="204840" cy="207360"/>
            </a:xfrm>
            <a:custGeom>
              <a:avLst/>
              <a:gdLst/>
              <a:ahLst/>
              <a:cxnLst/>
              <a:rect l="l" t="t" r="r" b="b"/>
              <a:pathLst>
                <a:path w="569" h="576" extrusionOk="0">
                  <a:moveTo>
                    <a:pt x="0" y="0"/>
                  </a:moveTo>
                  <a:cubicBezTo>
                    <a:pt x="0" y="9"/>
                    <a:pt x="0" y="18"/>
                    <a:pt x="0" y="26"/>
                  </a:cubicBezTo>
                  <a:cubicBezTo>
                    <a:pt x="7" y="26"/>
                    <a:pt x="14" y="26"/>
                    <a:pt x="22" y="26"/>
                  </a:cubicBezTo>
                  <a:cubicBezTo>
                    <a:pt x="86" y="26"/>
                    <a:pt x="89" y="36"/>
                    <a:pt x="89" y="67"/>
                  </a:cubicBezTo>
                  <a:cubicBezTo>
                    <a:pt x="89" y="214"/>
                    <a:pt x="89" y="361"/>
                    <a:pt x="89" y="508"/>
                  </a:cubicBezTo>
                  <a:cubicBezTo>
                    <a:pt x="89" y="539"/>
                    <a:pt x="86" y="548"/>
                    <a:pt x="22" y="548"/>
                  </a:cubicBezTo>
                  <a:cubicBezTo>
                    <a:pt x="14" y="548"/>
                    <a:pt x="7" y="548"/>
                    <a:pt x="0" y="548"/>
                  </a:cubicBezTo>
                  <a:cubicBezTo>
                    <a:pt x="0" y="557"/>
                    <a:pt x="0" y="566"/>
                    <a:pt x="0" y="575"/>
                  </a:cubicBezTo>
                  <a:cubicBezTo>
                    <a:pt x="103" y="575"/>
                    <a:pt x="206" y="575"/>
                    <a:pt x="309" y="575"/>
                  </a:cubicBezTo>
                  <a:cubicBezTo>
                    <a:pt x="451" y="575"/>
                    <a:pt x="568" y="450"/>
                    <a:pt x="568" y="292"/>
                  </a:cubicBezTo>
                  <a:cubicBezTo>
                    <a:pt x="568" y="132"/>
                    <a:pt x="453" y="0"/>
                    <a:pt x="309" y="0"/>
                  </a:cubicBezTo>
                  <a:cubicBezTo>
                    <a:pt x="206" y="0"/>
                    <a:pt x="103" y="0"/>
                    <a:pt x="0" y="0"/>
                  </a:cubicBezTo>
                  <a:moveTo>
                    <a:pt x="201" y="548"/>
                  </a:moveTo>
                  <a:cubicBezTo>
                    <a:pt x="163" y="548"/>
                    <a:pt x="161" y="541"/>
                    <a:pt x="161" y="515"/>
                  </a:cubicBezTo>
                  <a:cubicBezTo>
                    <a:pt x="161" y="363"/>
                    <a:pt x="161" y="211"/>
                    <a:pt x="161" y="60"/>
                  </a:cubicBezTo>
                  <a:cubicBezTo>
                    <a:pt x="161" y="34"/>
                    <a:pt x="163" y="26"/>
                    <a:pt x="201" y="26"/>
                  </a:cubicBezTo>
                  <a:cubicBezTo>
                    <a:pt x="229" y="26"/>
                    <a:pt x="257" y="26"/>
                    <a:pt x="285" y="26"/>
                  </a:cubicBezTo>
                  <a:cubicBezTo>
                    <a:pt x="338" y="26"/>
                    <a:pt x="396" y="45"/>
                    <a:pt x="439" y="105"/>
                  </a:cubicBezTo>
                  <a:cubicBezTo>
                    <a:pt x="475" y="156"/>
                    <a:pt x="482" y="227"/>
                    <a:pt x="482" y="292"/>
                  </a:cubicBezTo>
                  <a:cubicBezTo>
                    <a:pt x="482" y="385"/>
                    <a:pt x="468" y="436"/>
                    <a:pt x="437" y="476"/>
                  </a:cubicBezTo>
                  <a:cubicBezTo>
                    <a:pt x="420" y="498"/>
                    <a:pt x="372" y="548"/>
                    <a:pt x="288" y="548"/>
                  </a:cubicBezTo>
                  <a:cubicBezTo>
                    <a:pt x="259" y="548"/>
                    <a:pt x="230" y="548"/>
                    <a:pt x="201" y="54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4"/>
            <p:cNvSpPr/>
            <p:nvPr/>
          </p:nvSpPr>
          <p:spPr>
            <a:xfrm>
              <a:off x="1596960" y="2700000"/>
              <a:ext cx="71280" cy="302040"/>
            </a:xfrm>
            <a:custGeom>
              <a:avLst/>
              <a:gdLst/>
              <a:ahLst/>
              <a:cxnLst/>
              <a:rect l="l" t="t" r="r" b="b"/>
              <a:pathLst>
                <a:path w="198" h="839" extrusionOk="0">
                  <a:moveTo>
                    <a:pt x="197" y="828"/>
                  </a:moveTo>
                  <a:cubicBezTo>
                    <a:pt x="197" y="826"/>
                    <a:pt x="197" y="826"/>
                    <a:pt x="182" y="812"/>
                  </a:cubicBezTo>
                  <a:cubicBezTo>
                    <a:pt x="77" y="706"/>
                    <a:pt x="50" y="548"/>
                    <a:pt x="50" y="419"/>
                  </a:cubicBezTo>
                  <a:cubicBezTo>
                    <a:pt x="50" y="273"/>
                    <a:pt x="82" y="127"/>
                    <a:pt x="185" y="22"/>
                  </a:cubicBezTo>
                  <a:cubicBezTo>
                    <a:pt x="197" y="12"/>
                    <a:pt x="197" y="12"/>
                    <a:pt x="197" y="7"/>
                  </a:cubicBezTo>
                  <a:cubicBezTo>
                    <a:pt x="197" y="2"/>
                    <a:pt x="192" y="0"/>
                    <a:pt x="187" y="0"/>
                  </a:cubicBezTo>
                  <a:cubicBezTo>
                    <a:pt x="180" y="0"/>
                    <a:pt x="103" y="57"/>
                    <a:pt x="53" y="163"/>
                  </a:cubicBezTo>
                  <a:cubicBezTo>
                    <a:pt x="10" y="256"/>
                    <a:pt x="0" y="350"/>
                    <a:pt x="0" y="419"/>
                  </a:cubicBezTo>
                  <a:cubicBezTo>
                    <a:pt x="0" y="484"/>
                    <a:pt x="10" y="587"/>
                    <a:pt x="55" y="680"/>
                  </a:cubicBezTo>
                  <a:cubicBezTo>
                    <a:pt x="108" y="783"/>
                    <a:pt x="180" y="838"/>
                    <a:pt x="187" y="838"/>
                  </a:cubicBezTo>
                  <a:cubicBezTo>
                    <a:pt x="192" y="838"/>
                    <a:pt x="197" y="836"/>
                    <a:pt x="197" y="82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1692000" y="2737080"/>
              <a:ext cx="93600" cy="192600"/>
            </a:xfrm>
            <a:custGeom>
              <a:avLst/>
              <a:gdLst/>
              <a:ahLst/>
              <a:cxnLst/>
              <a:rect l="l" t="t" r="r" b="b"/>
              <a:pathLst>
                <a:path w="260" h="535" extrusionOk="0">
                  <a:moveTo>
                    <a:pt x="154" y="192"/>
                  </a:moveTo>
                  <a:cubicBezTo>
                    <a:pt x="180" y="192"/>
                    <a:pt x="206" y="192"/>
                    <a:pt x="233" y="192"/>
                  </a:cubicBezTo>
                  <a:cubicBezTo>
                    <a:pt x="252" y="192"/>
                    <a:pt x="259" y="192"/>
                    <a:pt x="259" y="172"/>
                  </a:cubicBezTo>
                  <a:cubicBezTo>
                    <a:pt x="259" y="165"/>
                    <a:pt x="252" y="165"/>
                    <a:pt x="235" y="165"/>
                  </a:cubicBezTo>
                  <a:cubicBezTo>
                    <a:pt x="210" y="165"/>
                    <a:pt x="185" y="165"/>
                    <a:pt x="161" y="165"/>
                  </a:cubicBezTo>
                  <a:cubicBezTo>
                    <a:pt x="192" y="45"/>
                    <a:pt x="197" y="29"/>
                    <a:pt x="197" y="24"/>
                  </a:cubicBezTo>
                  <a:cubicBezTo>
                    <a:pt x="197" y="10"/>
                    <a:pt x="185" y="0"/>
                    <a:pt x="170" y="0"/>
                  </a:cubicBezTo>
                  <a:cubicBezTo>
                    <a:pt x="168" y="0"/>
                    <a:pt x="146" y="2"/>
                    <a:pt x="137" y="31"/>
                  </a:cubicBezTo>
                  <a:cubicBezTo>
                    <a:pt x="126" y="76"/>
                    <a:pt x="116" y="121"/>
                    <a:pt x="106" y="165"/>
                  </a:cubicBezTo>
                  <a:cubicBezTo>
                    <a:pt x="79" y="165"/>
                    <a:pt x="53" y="165"/>
                    <a:pt x="26" y="165"/>
                  </a:cubicBezTo>
                  <a:cubicBezTo>
                    <a:pt x="10" y="165"/>
                    <a:pt x="0" y="165"/>
                    <a:pt x="0" y="180"/>
                  </a:cubicBezTo>
                  <a:cubicBezTo>
                    <a:pt x="0" y="192"/>
                    <a:pt x="7" y="192"/>
                    <a:pt x="24" y="192"/>
                  </a:cubicBezTo>
                  <a:cubicBezTo>
                    <a:pt x="49" y="192"/>
                    <a:pt x="74" y="192"/>
                    <a:pt x="98" y="192"/>
                  </a:cubicBezTo>
                  <a:cubicBezTo>
                    <a:pt x="38" y="429"/>
                    <a:pt x="34" y="443"/>
                    <a:pt x="34" y="457"/>
                  </a:cubicBezTo>
                  <a:cubicBezTo>
                    <a:pt x="34" y="503"/>
                    <a:pt x="67" y="534"/>
                    <a:pt x="113" y="534"/>
                  </a:cubicBezTo>
                  <a:cubicBezTo>
                    <a:pt x="197" y="534"/>
                    <a:pt x="245" y="412"/>
                    <a:pt x="245" y="405"/>
                  </a:cubicBezTo>
                  <a:cubicBezTo>
                    <a:pt x="245" y="397"/>
                    <a:pt x="240" y="397"/>
                    <a:pt x="235" y="397"/>
                  </a:cubicBezTo>
                  <a:cubicBezTo>
                    <a:pt x="228" y="397"/>
                    <a:pt x="228" y="400"/>
                    <a:pt x="223" y="409"/>
                  </a:cubicBezTo>
                  <a:cubicBezTo>
                    <a:pt x="187" y="496"/>
                    <a:pt x="142" y="517"/>
                    <a:pt x="113" y="517"/>
                  </a:cubicBezTo>
                  <a:cubicBezTo>
                    <a:pt x="96" y="517"/>
                    <a:pt x="86" y="505"/>
                    <a:pt x="86" y="479"/>
                  </a:cubicBezTo>
                  <a:cubicBezTo>
                    <a:pt x="86" y="457"/>
                    <a:pt x="89" y="453"/>
                    <a:pt x="91" y="438"/>
                  </a:cubicBezTo>
                  <a:cubicBezTo>
                    <a:pt x="112" y="356"/>
                    <a:pt x="133" y="274"/>
                    <a:pt x="154" y="19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1811880" y="2700000"/>
              <a:ext cx="70200" cy="302040"/>
            </a:xfrm>
            <a:custGeom>
              <a:avLst/>
              <a:gdLst/>
              <a:ahLst/>
              <a:cxnLst/>
              <a:rect l="l" t="t" r="r" b="b"/>
              <a:pathLst>
                <a:path w="195" h="839" extrusionOk="0">
                  <a:moveTo>
                    <a:pt x="194" y="419"/>
                  </a:moveTo>
                  <a:cubicBezTo>
                    <a:pt x="194" y="354"/>
                    <a:pt x="187" y="251"/>
                    <a:pt x="139" y="158"/>
                  </a:cubicBezTo>
                  <a:cubicBezTo>
                    <a:pt x="89" y="55"/>
                    <a:pt x="17" y="0"/>
                    <a:pt x="7" y="0"/>
                  </a:cubicBezTo>
                  <a:cubicBezTo>
                    <a:pt x="2" y="0"/>
                    <a:pt x="0" y="2"/>
                    <a:pt x="0" y="7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98" y="110"/>
                    <a:pt x="146" y="244"/>
                    <a:pt x="146" y="419"/>
                  </a:cubicBezTo>
                  <a:cubicBezTo>
                    <a:pt x="146" y="563"/>
                    <a:pt x="115" y="709"/>
                    <a:pt x="12" y="816"/>
                  </a:cubicBezTo>
                  <a:cubicBezTo>
                    <a:pt x="0" y="826"/>
                    <a:pt x="0" y="826"/>
                    <a:pt x="0" y="828"/>
                  </a:cubicBezTo>
                  <a:cubicBezTo>
                    <a:pt x="0" y="836"/>
                    <a:pt x="2" y="838"/>
                    <a:pt x="7" y="838"/>
                  </a:cubicBezTo>
                  <a:cubicBezTo>
                    <a:pt x="17" y="838"/>
                    <a:pt x="94" y="781"/>
                    <a:pt x="142" y="675"/>
                  </a:cubicBezTo>
                  <a:cubicBezTo>
                    <a:pt x="185" y="582"/>
                    <a:pt x="194" y="488"/>
                    <a:pt x="194" y="4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>
              <a:off x="2013120" y="2815560"/>
              <a:ext cx="203400" cy="70920"/>
            </a:xfrm>
            <a:custGeom>
              <a:avLst/>
              <a:gdLst/>
              <a:ahLst/>
              <a:cxnLst/>
              <a:rect l="l" t="t" r="r" b="b"/>
              <a:pathLst>
                <a:path w="565" h="197" extrusionOk="0">
                  <a:moveTo>
                    <a:pt x="564" y="29"/>
                  </a:moveTo>
                  <a:cubicBezTo>
                    <a:pt x="564" y="10"/>
                    <a:pt x="559" y="0"/>
                    <a:pt x="552" y="0"/>
                  </a:cubicBezTo>
                  <a:cubicBezTo>
                    <a:pt x="547" y="0"/>
                    <a:pt x="540" y="7"/>
                    <a:pt x="540" y="22"/>
                  </a:cubicBezTo>
                  <a:cubicBezTo>
                    <a:pt x="537" y="103"/>
                    <a:pt x="480" y="148"/>
                    <a:pt x="422" y="148"/>
                  </a:cubicBezTo>
                  <a:cubicBezTo>
                    <a:pt x="369" y="148"/>
                    <a:pt x="329" y="113"/>
                    <a:pt x="288" y="77"/>
                  </a:cubicBezTo>
                  <a:cubicBezTo>
                    <a:pt x="245" y="38"/>
                    <a:pt x="199" y="0"/>
                    <a:pt x="142" y="0"/>
                  </a:cubicBezTo>
                  <a:cubicBezTo>
                    <a:pt x="50" y="0"/>
                    <a:pt x="0" y="93"/>
                    <a:pt x="0" y="168"/>
                  </a:cubicBezTo>
                  <a:cubicBezTo>
                    <a:pt x="0" y="196"/>
                    <a:pt x="8" y="187"/>
                    <a:pt x="12" y="196"/>
                  </a:cubicBezTo>
                  <a:cubicBezTo>
                    <a:pt x="22" y="196"/>
                    <a:pt x="24" y="180"/>
                    <a:pt x="24" y="177"/>
                  </a:cubicBezTo>
                  <a:cubicBezTo>
                    <a:pt x="29" y="84"/>
                    <a:pt x="91" y="48"/>
                    <a:pt x="142" y="48"/>
                  </a:cubicBezTo>
                  <a:cubicBezTo>
                    <a:pt x="197" y="48"/>
                    <a:pt x="235" y="84"/>
                    <a:pt x="278" y="120"/>
                  </a:cubicBezTo>
                  <a:cubicBezTo>
                    <a:pt x="321" y="158"/>
                    <a:pt x="365" y="196"/>
                    <a:pt x="422" y="196"/>
                  </a:cubicBezTo>
                  <a:cubicBezTo>
                    <a:pt x="513" y="196"/>
                    <a:pt x="564" y="103"/>
                    <a:pt x="564" y="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2323800" y="2737080"/>
              <a:ext cx="93600" cy="192600"/>
            </a:xfrm>
            <a:custGeom>
              <a:avLst/>
              <a:gdLst/>
              <a:ahLst/>
              <a:cxnLst/>
              <a:rect l="l" t="t" r="r" b="b"/>
              <a:pathLst>
                <a:path w="260" h="535" extrusionOk="0">
                  <a:moveTo>
                    <a:pt x="154" y="192"/>
                  </a:moveTo>
                  <a:cubicBezTo>
                    <a:pt x="180" y="192"/>
                    <a:pt x="206" y="192"/>
                    <a:pt x="233" y="192"/>
                  </a:cubicBezTo>
                  <a:cubicBezTo>
                    <a:pt x="249" y="192"/>
                    <a:pt x="259" y="192"/>
                    <a:pt x="259" y="172"/>
                  </a:cubicBezTo>
                  <a:cubicBezTo>
                    <a:pt x="259" y="165"/>
                    <a:pt x="249" y="165"/>
                    <a:pt x="235" y="165"/>
                  </a:cubicBezTo>
                  <a:cubicBezTo>
                    <a:pt x="210" y="165"/>
                    <a:pt x="185" y="165"/>
                    <a:pt x="161" y="165"/>
                  </a:cubicBezTo>
                  <a:cubicBezTo>
                    <a:pt x="192" y="45"/>
                    <a:pt x="197" y="29"/>
                    <a:pt x="197" y="24"/>
                  </a:cubicBezTo>
                  <a:cubicBezTo>
                    <a:pt x="197" y="10"/>
                    <a:pt x="185" y="0"/>
                    <a:pt x="170" y="0"/>
                  </a:cubicBezTo>
                  <a:cubicBezTo>
                    <a:pt x="168" y="0"/>
                    <a:pt x="144" y="2"/>
                    <a:pt x="137" y="31"/>
                  </a:cubicBezTo>
                  <a:cubicBezTo>
                    <a:pt x="126" y="76"/>
                    <a:pt x="116" y="121"/>
                    <a:pt x="106" y="165"/>
                  </a:cubicBezTo>
                  <a:cubicBezTo>
                    <a:pt x="79" y="165"/>
                    <a:pt x="53" y="165"/>
                    <a:pt x="26" y="165"/>
                  </a:cubicBezTo>
                  <a:cubicBezTo>
                    <a:pt x="10" y="165"/>
                    <a:pt x="0" y="165"/>
                    <a:pt x="0" y="180"/>
                  </a:cubicBezTo>
                  <a:cubicBezTo>
                    <a:pt x="0" y="192"/>
                    <a:pt x="7" y="192"/>
                    <a:pt x="24" y="192"/>
                  </a:cubicBezTo>
                  <a:cubicBezTo>
                    <a:pt x="49" y="192"/>
                    <a:pt x="74" y="192"/>
                    <a:pt x="98" y="192"/>
                  </a:cubicBezTo>
                  <a:cubicBezTo>
                    <a:pt x="36" y="429"/>
                    <a:pt x="34" y="443"/>
                    <a:pt x="34" y="457"/>
                  </a:cubicBezTo>
                  <a:cubicBezTo>
                    <a:pt x="34" y="503"/>
                    <a:pt x="65" y="534"/>
                    <a:pt x="110" y="534"/>
                  </a:cubicBezTo>
                  <a:cubicBezTo>
                    <a:pt x="197" y="534"/>
                    <a:pt x="245" y="412"/>
                    <a:pt x="245" y="405"/>
                  </a:cubicBezTo>
                  <a:cubicBezTo>
                    <a:pt x="245" y="397"/>
                    <a:pt x="237" y="397"/>
                    <a:pt x="235" y="397"/>
                  </a:cubicBezTo>
                  <a:cubicBezTo>
                    <a:pt x="228" y="397"/>
                    <a:pt x="225" y="400"/>
                    <a:pt x="223" y="409"/>
                  </a:cubicBezTo>
                  <a:cubicBezTo>
                    <a:pt x="187" y="496"/>
                    <a:pt x="142" y="517"/>
                    <a:pt x="113" y="517"/>
                  </a:cubicBezTo>
                  <a:cubicBezTo>
                    <a:pt x="96" y="517"/>
                    <a:pt x="86" y="505"/>
                    <a:pt x="86" y="479"/>
                  </a:cubicBezTo>
                  <a:cubicBezTo>
                    <a:pt x="86" y="457"/>
                    <a:pt x="89" y="453"/>
                    <a:pt x="91" y="438"/>
                  </a:cubicBezTo>
                  <a:cubicBezTo>
                    <a:pt x="112" y="356"/>
                    <a:pt x="133" y="274"/>
                    <a:pt x="154" y="19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2439720" y="2708640"/>
              <a:ext cx="130680" cy="95040"/>
            </a:xfrm>
            <a:custGeom>
              <a:avLst/>
              <a:gdLst/>
              <a:ahLst/>
              <a:cxnLst/>
              <a:rect l="l" t="t" r="r" b="b"/>
              <a:pathLst>
                <a:path w="363" h="264" extrusionOk="0">
                  <a:moveTo>
                    <a:pt x="285" y="175"/>
                  </a:moveTo>
                  <a:cubicBezTo>
                    <a:pt x="341" y="120"/>
                    <a:pt x="362" y="43"/>
                    <a:pt x="362" y="36"/>
                  </a:cubicBezTo>
                  <a:cubicBezTo>
                    <a:pt x="362" y="29"/>
                    <a:pt x="355" y="29"/>
                    <a:pt x="353" y="29"/>
                  </a:cubicBezTo>
                  <a:cubicBezTo>
                    <a:pt x="343" y="29"/>
                    <a:pt x="343" y="29"/>
                    <a:pt x="341" y="43"/>
                  </a:cubicBezTo>
                  <a:cubicBezTo>
                    <a:pt x="329" y="81"/>
                    <a:pt x="309" y="117"/>
                    <a:pt x="285" y="148"/>
                  </a:cubicBezTo>
                  <a:cubicBezTo>
                    <a:pt x="285" y="139"/>
                    <a:pt x="283" y="101"/>
                    <a:pt x="283" y="96"/>
                  </a:cubicBezTo>
                  <a:cubicBezTo>
                    <a:pt x="273" y="38"/>
                    <a:pt x="228" y="0"/>
                    <a:pt x="170" y="0"/>
                  </a:cubicBezTo>
                  <a:cubicBezTo>
                    <a:pt x="84" y="0"/>
                    <a:pt x="0" y="81"/>
                    <a:pt x="0" y="163"/>
                  </a:cubicBezTo>
                  <a:cubicBezTo>
                    <a:pt x="0" y="215"/>
                    <a:pt x="38" y="263"/>
                    <a:pt x="108" y="263"/>
                  </a:cubicBezTo>
                  <a:cubicBezTo>
                    <a:pt x="163" y="263"/>
                    <a:pt x="211" y="239"/>
                    <a:pt x="245" y="215"/>
                  </a:cubicBezTo>
                  <a:cubicBezTo>
                    <a:pt x="257" y="256"/>
                    <a:pt x="288" y="263"/>
                    <a:pt x="305" y="263"/>
                  </a:cubicBezTo>
                  <a:cubicBezTo>
                    <a:pt x="341" y="263"/>
                    <a:pt x="362" y="235"/>
                    <a:pt x="362" y="223"/>
                  </a:cubicBezTo>
                  <a:cubicBezTo>
                    <a:pt x="362" y="215"/>
                    <a:pt x="355" y="215"/>
                    <a:pt x="350" y="215"/>
                  </a:cubicBezTo>
                  <a:cubicBezTo>
                    <a:pt x="343" y="215"/>
                    <a:pt x="343" y="218"/>
                    <a:pt x="341" y="223"/>
                  </a:cubicBezTo>
                  <a:cubicBezTo>
                    <a:pt x="333" y="244"/>
                    <a:pt x="314" y="249"/>
                    <a:pt x="307" y="249"/>
                  </a:cubicBezTo>
                  <a:cubicBezTo>
                    <a:pt x="300" y="249"/>
                    <a:pt x="290" y="249"/>
                    <a:pt x="285" y="175"/>
                  </a:cubicBezTo>
                  <a:moveTo>
                    <a:pt x="240" y="196"/>
                  </a:moveTo>
                  <a:cubicBezTo>
                    <a:pt x="182" y="242"/>
                    <a:pt x="132" y="249"/>
                    <a:pt x="110" y="249"/>
                  </a:cubicBezTo>
                  <a:cubicBezTo>
                    <a:pt x="72" y="249"/>
                    <a:pt x="48" y="223"/>
                    <a:pt x="48" y="182"/>
                  </a:cubicBezTo>
                  <a:cubicBezTo>
                    <a:pt x="48" y="165"/>
                    <a:pt x="58" y="103"/>
                    <a:pt x="89" y="62"/>
                  </a:cubicBezTo>
                  <a:cubicBezTo>
                    <a:pt x="115" y="26"/>
                    <a:pt x="149" y="17"/>
                    <a:pt x="170" y="17"/>
                  </a:cubicBezTo>
                  <a:cubicBezTo>
                    <a:pt x="216" y="17"/>
                    <a:pt x="230" y="62"/>
                    <a:pt x="235" y="98"/>
                  </a:cubicBezTo>
                  <a:cubicBezTo>
                    <a:pt x="237" y="122"/>
                    <a:pt x="237" y="165"/>
                    <a:pt x="240" y="1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24"/>
          <p:cNvGrpSpPr/>
          <p:nvPr/>
        </p:nvGrpSpPr>
        <p:grpSpPr>
          <a:xfrm>
            <a:off x="5220000" y="5040360"/>
            <a:ext cx="2458440" cy="374400"/>
            <a:chOff x="5220000" y="5040360"/>
            <a:chExt cx="2458440" cy="374400"/>
          </a:xfrm>
        </p:grpSpPr>
        <p:sp>
          <p:nvSpPr>
            <p:cNvPr id="246" name="Google Shape;246;p24"/>
            <p:cNvSpPr/>
            <p:nvPr/>
          </p:nvSpPr>
          <p:spPr>
            <a:xfrm>
              <a:off x="5228640" y="5055840"/>
              <a:ext cx="2434320" cy="343440"/>
            </a:xfrm>
            <a:custGeom>
              <a:avLst/>
              <a:gdLst/>
              <a:ahLst/>
              <a:cxnLst/>
              <a:rect l="l" t="t" r="r" b="b"/>
              <a:pathLst>
                <a:path w="6762" h="954" extrusionOk="0">
                  <a:moveTo>
                    <a:pt x="0" y="0"/>
                  </a:moveTo>
                  <a:cubicBezTo>
                    <a:pt x="2254" y="0"/>
                    <a:pt x="4507" y="0"/>
                    <a:pt x="6761" y="0"/>
                  </a:cubicBezTo>
                  <a:cubicBezTo>
                    <a:pt x="6761" y="318"/>
                    <a:pt x="6761" y="635"/>
                    <a:pt x="6761" y="953"/>
                  </a:cubicBezTo>
                  <a:cubicBezTo>
                    <a:pt x="4507" y="953"/>
                    <a:pt x="2254" y="953"/>
                    <a:pt x="0" y="953"/>
                  </a:cubicBezTo>
                  <a:cubicBezTo>
                    <a:pt x="0" y="635"/>
                    <a:pt x="0" y="318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>
              <a:off x="5220000" y="5134320"/>
              <a:ext cx="206640" cy="204480"/>
            </a:xfrm>
            <a:custGeom>
              <a:avLst/>
              <a:gdLst/>
              <a:ahLst/>
              <a:cxnLst/>
              <a:rect l="l" t="t" r="r" b="b"/>
              <a:pathLst>
                <a:path w="574" h="568" extrusionOk="0">
                  <a:moveTo>
                    <a:pt x="341" y="60"/>
                  </a:moveTo>
                  <a:cubicBezTo>
                    <a:pt x="345" y="36"/>
                    <a:pt x="350" y="31"/>
                    <a:pt x="360" y="29"/>
                  </a:cubicBezTo>
                  <a:cubicBezTo>
                    <a:pt x="367" y="26"/>
                    <a:pt x="396" y="26"/>
                    <a:pt x="413" y="26"/>
                  </a:cubicBezTo>
                  <a:cubicBezTo>
                    <a:pt x="499" y="26"/>
                    <a:pt x="537" y="29"/>
                    <a:pt x="537" y="96"/>
                  </a:cubicBezTo>
                  <a:cubicBezTo>
                    <a:pt x="537" y="108"/>
                    <a:pt x="533" y="141"/>
                    <a:pt x="530" y="163"/>
                  </a:cubicBezTo>
                  <a:cubicBezTo>
                    <a:pt x="528" y="165"/>
                    <a:pt x="528" y="175"/>
                    <a:pt x="528" y="177"/>
                  </a:cubicBezTo>
                  <a:cubicBezTo>
                    <a:pt x="528" y="184"/>
                    <a:pt x="530" y="189"/>
                    <a:pt x="537" y="189"/>
                  </a:cubicBezTo>
                  <a:cubicBezTo>
                    <a:pt x="547" y="189"/>
                    <a:pt x="547" y="182"/>
                    <a:pt x="549" y="170"/>
                  </a:cubicBezTo>
                  <a:cubicBezTo>
                    <a:pt x="557" y="121"/>
                    <a:pt x="565" y="73"/>
                    <a:pt x="573" y="24"/>
                  </a:cubicBezTo>
                  <a:cubicBezTo>
                    <a:pt x="573" y="22"/>
                    <a:pt x="573" y="12"/>
                    <a:pt x="573" y="10"/>
                  </a:cubicBezTo>
                  <a:cubicBezTo>
                    <a:pt x="573" y="0"/>
                    <a:pt x="566" y="0"/>
                    <a:pt x="552" y="0"/>
                  </a:cubicBezTo>
                  <a:cubicBezTo>
                    <a:pt x="396" y="0"/>
                    <a:pt x="240" y="0"/>
                    <a:pt x="84" y="0"/>
                  </a:cubicBezTo>
                  <a:cubicBezTo>
                    <a:pt x="62" y="0"/>
                    <a:pt x="62" y="2"/>
                    <a:pt x="58" y="17"/>
                  </a:cubicBezTo>
                  <a:cubicBezTo>
                    <a:pt x="41" y="66"/>
                    <a:pt x="24" y="116"/>
                    <a:pt x="7" y="165"/>
                  </a:cubicBezTo>
                  <a:cubicBezTo>
                    <a:pt x="5" y="168"/>
                    <a:pt x="0" y="177"/>
                    <a:pt x="0" y="180"/>
                  </a:cubicBezTo>
                  <a:cubicBezTo>
                    <a:pt x="0" y="184"/>
                    <a:pt x="5" y="189"/>
                    <a:pt x="12" y="189"/>
                  </a:cubicBezTo>
                  <a:cubicBezTo>
                    <a:pt x="19" y="189"/>
                    <a:pt x="22" y="184"/>
                    <a:pt x="26" y="172"/>
                  </a:cubicBezTo>
                  <a:cubicBezTo>
                    <a:pt x="72" y="41"/>
                    <a:pt x="94" y="26"/>
                    <a:pt x="218" y="26"/>
                  </a:cubicBezTo>
                  <a:cubicBezTo>
                    <a:pt x="229" y="26"/>
                    <a:pt x="239" y="26"/>
                    <a:pt x="250" y="26"/>
                  </a:cubicBezTo>
                  <a:cubicBezTo>
                    <a:pt x="274" y="26"/>
                    <a:pt x="274" y="29"/>
                    <a:pt x="274" y="36"/>
                  </a:cubicBezTo>
                  <a:cubicBezTo>
                    <a:pt x="274" y="41"/>
                    <a:pt x="271" y="53"/>
                    <a:pt x="271" y="55"/>
                  </a:cubicBezTo>
                  <a:cubicBezTo>
                    <a:pt x="234" y="204"/>
                    <a:pt x="196" y="354"/>
                    <a:pt x="158" y="503"/>
                  </a:cubicBezTo>
                  <a:cubicBezTo>
                    <a:pt x="151" y="534"/>
                    <a:pt x="149" y="543"/>
                    <a:pt x="58" y="543"/>
                  </a:cubicBezTo>
                  <a:cubicBezTo>
                    <a:pt x="26" y="543"/>
                    <a:pt x="22" y="543"/>
                    <a:pt x="22" y="558"/>
                  </a:cubicBezTo>
                  <a:cubicBezTo>
                    <a:pt x="22" y="567"/>
                    <a:pt x="31" y="567"/>
                    <a:pt x="36" y="567"/>
                  </a:cubicBezTo>
                  <a:cubicBezTo>
                    <a:pt x="60" y="567"/>
                    <a:pt x="84" y="567"/>
                    <a:pt x="106" y="567"/>
                  </a:cubicBezTo>
                  <a:cubicBezTo>
                    <a:pt x="130" y="567"/>
                    <a:pt x="154" y="565"/>
                    <a:pt x="178" y="565"/>
                  </a:cubicBezTo>
                  <a:cubicBezTo>
                    <a:pt x="202" y="565"/>
                    <a:pt x="226" y="567"/>
                    <a:pt x="247" y="567"/>
                  </a:cubicBezTo>
                  <a:cubicBezTo>
                    <a:pt x="271" y="567"/>
                    <a:pt x="297" y="567"/>
                    <a:pt x="321" y="567"/>
                  </a:cubicBezTo>
                  <a:cubicBezTo>
                    <a:pt x="329" y="567"/>
                    <a:pt x="338" y="567"/>
                    <a:pt x="338" y="551"/>
                  </a:cubicBezTo>
                  <a:cubicBezTo>
                    <a:pt x="338" y="543"/>
                    <a:pt x="333" y="543"/>
                    <a:pt x="309" y="543"/>
                  </a:cubicBezTo>
                  <a:cubicBezTo>
                    <a:pt x="290" y="543"/>
                    <a:pt x="278" y="543"/>
                    <a:pt x="257" y="541"/>
                  </a:cubicBezTo>
                  <a:cubicBezTo>
                    <a:pt x="233" y="539"/>
                    <a:pt x="226" y="536"/>
                    <a:pt x="226" y="522"/>
                  </a:cubicBezTo>
                  <a:cubicBezTo>
                    <a:pt x="226" y="516"/>
                    <a:pt x="226" y="517"/>
                    <a:pt x="228" y="505"/>
                  </a:cubicBezTo>
                  <a:cubicBezTo>
                    <a:pt x="266" y="357"/>
                    <a:pt x="303" y="208"/>
                    <a:pt x="341" y="6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5533560" y="5228280"/>
              <a:ext cx="202320" cy="70920"/>
            </a:xfrm>
            <a:custGeom>
              <a:avLst/>
              <a:gdLst/>
              <a:ahLst/>
              <a:cxnLst/>
              <a:rect l="l" t="t" r="r" b="b"/>
              <a:pathLst>
                <a:path w="562" h="197" extrusionOk="0">
                  <a:moveTo>
                    <a:pt x="533" y="34"/>
                  </a:moveTo>
                  <a:cubicBezTo>
                    <a:pt x="545" y="34"/>
                    <a:pt x="561" y="34"/>
                    <a:pt x="561" y="17"/>
                  </a:cubicBezTo>
                  <a:cubicBezTo>
                    <a:pt x="561" y="0"/>
                    <a:pt x="545" y="0"/>
                    <a:pt x="533" y="0"/>
                  </a:cubicBezTo>
                  <a:cubicBezTo>
                    <a:pt x="365" y="0"/>
                    <a:pt x="197" y="0"/>
                    <a:pt x="29" y="0"/>
                  </a:cubicBez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9" y="34"/>
                  </a:cubicBezTo>
                  <a:cubicBezTo>
                    <a:pt x="197" y="34"/>
                    <a:pt x="365" y="34"/>
                    <a:pt x="533" y="34"/>
                  </a:cubicBezTo>
                  <a:moveTo>
                    <a:pt x="533" y="196"/>
                  </a:moveTo>
                  <a:cubicBezTo>
                    <a:pt x="545" y="196"/>
                    <a:pt x="561" y="196"/>
                    <a:pt x="561" y="180"/>
                  </a:cubicBezTo>
                  <a:cubicBezTo>
                    <a:pt x="561" y="163"/>
                    <a:pt x="545" y="163"/>
                    <a:pt x="533" y="163"/>
                  </a:cubicBezTo>
                  <a:cubicBezTo>
                    <a:pt x="365" y="163"/>
                    <a:pt x="197" y="163"/>
                    <a:pt x="29" y="163"/>
                  </a:cubicBezTo>
                  <a:cubicBezTo>
                    <a:pt x="17" y="163"/>
                    <a:pt x="0" y="163"/>
                    <a:pt x="0" y="180"/>
                  </a:cubicBezTo>
                  <a:cubicBezTo>
                    <a:pt x="0" y="196"/>
                    <a:pt x="17" y="196"/>
                    <a:pt x="29" y="196"/>
                  </a:cubicBezTo>
                  <a:cubicBezTo>
                    <a:pt x="197" y="196"/>
                    <a:pt x="365" y="196"/>
                    <a:pt x="533" y="1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5866920" y="5112720"/>
              <a:ext cx="71280" cy="302040"/>
            </a:xfrm>
            <a:custGeom>
              <a:avLst/>
              <a:gdLst/>
              <a:ahLst/>
              <a:cxnLst/>
              <a:rect l="l" t="t" r="r" b="b"/>
              <a:pathLst>
                <a:path w="198" h="839" extrusionOk="0">
                  <a:moveTo>
                    <a:pt x="197" y="828"/>
                  </a:moveTo>
                  <a:cubicBezTo>
                    <a:pt x="197" y="826"/>
                    <a:pt x="197" y="826"/>
                    <a:pt x="182" y="812"/>
                  </a:cubicBezTo>
                  <a:cubicBezTo>
                    <a:pt x="77" y="706"/>
                    <a:pt x="50" y="546"/>
                    <a:pt x="50" y="419"/>
                  </a:cubicBezTo>
                  <a:cubicBezTo>
                    <a:pt x="50" y="273"/>
                    <a:pt x="82" y="127"/>
                    <a:pt x="185" y="22"/>
                  </a:cubicBezTo>
                  <a:cubicBezTo>
                    <a:pt x="197" y="12"/>
                    <a:pt x="197" y="10"/>
                    <a:pt x="197" y="7"/>
                  </a:cubicBezTo>
                  <a:cubicBezTo>
                    <a:pt x="197" y="2"/>
                    <a:pt x="192" y="0"/>
                    <a:pt x="187" y="0"/>
                  </a:cubicBezTo>
                  <a:cubicBezTo>
                    <a:pt x="180" y="0"/>
                    <a:pt x="103" y="55"/>
                    <a:pt x="55" y="163"/>
                  </a:cubicBezTo>
                  <a:cubicBezTo>
                    <a:pt x="12" y="254"/>
                    <a:pt x="0" y="347"/>
                    <a:pt x="0" y="419"/>
                  </a:cubicBezTo>
                  <a:cubicBezTo>
                    <a:pt x="0" y="484"/>
                    <a:pt x="10" y="587"/>
                    <a:pt x="58" y="680"/>
                  </a:cubicBezTo>
                  <a:cubicBezTo>
                    <a:pt x="108" y="783"/>
                    <a:pt x="180" y="838"/>
                    <a:pt x="187" y="838"/>
                  </a:cubicBezTo>
                  <a:cubicBezTo>
                    <a:pt x="192" y="838"/>
                    <a:pt x="197" y="836"/>
                    <a:pt x="197" y="82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5967000" y="5132520"/>
              <a:ext cx="183600" cy="206280"/>
            </a:xfrm>
            <a:custGeom>
              <a:avLst/>
              <a:gdLst/>
              <a:ahLst/>
              <a:cxnLst/>
              <a:rect l="l" t="t" r="r" b="b"/>
              <a:pathLst>
                <a:path w="510" h="573" extrusionOk="0">
                  <a:moveTo>
                    <a:pt x="283" y="65"/>
                  </a:moveTo>
                  <a:cubicBezTo>
                    <a:pt x="290" y="36"/>
                    <a:pt x="293" y="26"/>
                    <a:pt x="372" y="26"/>
                  </a:cubicBezTo>
                  <a:cubicBezTo>
                    <a:pt x="396" y="26"/>
                    <a:pt x="403" y="26"/>
                    <a:pt x="403" y="10"/>
                  </a:cubicBezTo>
                  <a:cubicBezTo>
                    <a:pt x="403" y="0"/>
                    <a:pt x="393" y="0"/>
                    <a:pt x="391" y="0"/>
                  </a:cubicBezTo>
                  <a:cubicBezTo>
                    <a:pt x="362" y="0"/>
                    <a:pt x="293" y="2"/>
                    <a:pt x="266" y="2"/>
                  </a:cubicBezTo>
                  <a:cubicBezTo>
                    <a:pt x="240" y="2"/>
                    <a:pt x="178" y="0"/>
                    <a:pt x="154" y="0"/>
                  </a:cubicBezTo>
                  <a:cubicBezTo>
                    <a:pt x="146" y="0"/>
                    <a:pt x="137" y="0"/>
                    <a:pt x="137" y="17"/>
                  </a:cubicBezTo>
                  <a:cubicBezTo>
                    <a:pt x="137" y="26"/>
                    <a:pt x="144" y="26"/>
                    <a:pt x="161" y="26"/>
                  </a:cubicBezTo>
                  <a:cubicBezTo>
                    <a:pt x="163" y="26"/>
                    <a:pt x="178" y="26"/>
                    <a:pt x="192" y="29"/>
                  </a:cubicBezTo>
                  <a:cubicBezTo>
                    <a:pt x="209" y="29"/>
                    <a:pt x="216" y="31"/>
                    <a:pt x="216" y="41"/>
                  </a:cubicBezTo>
                  <a:cubicBezTo>
                    <a:pt x="216" y="45"/>
                    <a:pt x="216" y="48"/>
                    <a:pt x="211" y="57"/>
                  </a:cubicBezTo>
                  <a:cubicBezTo>
                    <a:pt x="174" y="207"/>
                    <a:pt x="136" y="358"/>
                    <a:pt x="98" y="508"/>
                  </a:cubicBezTo>
                  <a:cubicBezTo>
                    <a:pt x="91" y="541"/>
                    <a:pt x="89" y="548"/>
                    <a:pt x="22" y="548"/>
                  </a:cubicBezTo>
                  <a:cubicBezTo>
                    <a:pt x="7" y="548"/>
                    <a:pt x="0" y="548"/>
                    <a:pt x="0" y="565"/>
                  </a:cubicBezTo>
                  <a:cubicBezTo>
                    <a:pt x="0" y="572"/>
                    <a:pt x="7" y="572"/>
                    <a:pt x="22" y="572"/>
                  </a:cubicBezTo>
                  <a:cubicBezTo>
                    <a:pt x="152" y="572"/>
                    <a:pt x="282" y="572"/>
                    <a:pt x="413" y="572"/>
                  </a:cubicBezTo>
                  <a:cubicBezTo>
                    <a:pt x="434" y="572"/>
                    <a:pt x="434" y="572"/>
                    <a:pt x="439" y="558"/>
                  </a:cubicBezTo>
                  <a:cubicBezTo>
                    <a:pt x="461" y="498"/>
                    <a:pt x="484" y="438"/>
                    <a:pt x="506" y="378"/>
                  </a:cubicBezTo>
                  <a:cubicBezTo>
                    <a:pt x="509" y="369"/>
                    <a:pt x="508" y="370"/>
                    <a:pt x="509" y="366"/>
                  </a:cubicBezTo>
                  <a:cubicBezTo>
                    <a:pt x="509" y="361"/>
                    <a:pt x="506" y="357"/>
                    <a:pt x="499" y="357"/>
                  </a:cubicBezTo>
                  <a:cubicBezTo>
                    <a:pt x="492" y="357"/>
                    <a:pt x="489" y="361"/>
                    <a:pt x="485" y="373"/>
                  </a:cubicBezTo>
                  <a:cubicBezTo>
                    <a:pt x="456" y="452"/>
                    <a:pt x="420" y="548"/>
                    <a:pt x="274" y="548"/>
                  </a:cubicBezTo>
                  <a:cubicBezTo>
                    <a:pt x="247" y="548"/>
                    <a:pt x="221" y="548"/>
                    <a:pt x="194" y="548"/>
                  </a:cubicBezTo>
                  <a:cubicBezTo>
                    <a:pt x="182" y="548"/>
                    <a:pt x="180" y="548"/>
                    <a:pt x="175" y="546"/>
                  </a:cubicBezTo>
                  <a:cubicBezTo>
                    <a:pt x="168" y="546"/>
                    <a:pt x="163" y="543"/>
                    <a:pt x="163" y="539"/>
                  </a:cubicBezTo>
                  <a:cubicBezTo>
                    <a:pt x="163" y="536"/>
                    <a:pt x="163" y="534"/>
                    <a:pt x="168" y="520"/>
                  </a:cubicBezTo>
                  <a:cubicBezTo>
                    <a:pt x="206" y="368"/>
                    <a:pt x="245" y="216"/>
                    <a:pt x="283" y="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6178680" y="5112720"/>
              <a:ext cx="117720" cy="302040"/>
            </a:xfrm>
            <a:custGeom>
              <a:avLst/>
              <a:gdLst/>
              <a:ahLst/>
              <a:cxnLst/>
              <a:rect l="l" t="t" r="r" b="b"/>
              <a:pathLst>
                <a:path w="327" h="839" extrusionOk="0">
                  <a:moveTo>
                    <a:pt x="324" y="31"/>
                  </a:moveTo>
                  <a:cubicBezTo>
                    <a:pt x="326" y="19"/>
                    <a:pt x="325" y="22"/>
                    <a:pt x="326" y="17"/>
                  </a:cubicBezTo>
                  <a:cubicBezTo>
                    <a:pt x="326" y="7"/>
                    <a:pt x="319" y="0"/>
                    <a:pt x="309" y="0"/>
                  </a:cubicBezTo>
                  <a:cubicBezTo>
                    <a:pt x="305" y="0"/>
                    <a:pt x="297" y="2"/>
                    <a:pt x="295" y="7"/>
                  </a:cubicBezTo>
                  <a:cubicBezTo>
                    <a:pt x="198" y="274"/>
                    <a:pt x="100" y="540"/>
                    <a:pt x="2" y="807"/>
                  </a:cubicBezTo>
                  <a:cubicBezTo>
                    <a:pt x="0" y="816"/>
                    <a:pt x="1" y="816"/>
                    <a:pt x="0" y="821"/>
                  </a:cubicBezTo>
                  <a:cubicBezTo>
                    <a:pt x="0" y="831"/>
                    <a:pt x="7" y="838"/>
                    <a:pt x="17" y="838"/>
                  </a:cubicBezTo>
                  <a:cubicBezTo>
                    <a:pt x="26" y="838"/>
                    <a:pt x="29" y="833"/>
                    <a:pt x="34" y="819"/>
                  </a:cubicBezTo>
                  <a:cubicBezTo>
                    <a:pt x="130" y="556"/>
                    <a:pt x="227" y="294"/>
                    <a:pt x="324" y="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4"/>
            <p:cNvSpPr/>
            <p:nvPr/>
          </p:nvSpPr>
          <p:spPr>
            <a:xfrm>
              <a:off x="6325560" y="5205960"/>
              <a:ext cx="139320" cy="136440"/>
            </a:xfrm>
            <a:custGeom>
              <a:avLst/>
              <a:gdLst/>
              <a:ahLst/>
              <a:cxnLst/>
              <a:rect l="l" t="t" r="r" b="b"/>
              <a:pathLst>
                <a:path w="387" h="379" extrusionOk="0">
                  <a:moveTo>
                    <a:pt x="281" y="53"/>
                  </a:moveTo>
                  <a:cubicBezTo>
                    <a:pt x="266" y="22"/>
                    <a:pt x="242" y="0"/>
                    <a:pt x="204" y="0"/>
                  </a:cubicBezTo>
                  <a:cubicBezTo>
                    <a:pt x="106" y="0"/>
                    <a:pt x="0" y="122"/>
                    <a:pt x="0" y="244"/>
                  </a:cubicBezTo>
                  <a:cubicBezTo>
                    <a:pt x="0" y="323"/>
                    <a:pt x="46" y="378"/>
                    <a:pt x="113" y="378"/>
                  </a:cubicBezTo>
                  <a:cubicBezTo>
                    <a:pt x="130" y="378"/>
                    <a:pt x="170" y="376"/>
                    <a:pt x="223" y="316"/>
                  </a:cubicBezTo>
                  <a:cubicBezTo>
                    <a:pt x="228" y="352"/>
                    <a:pt x="259" y="378"/>
                    <a:pt x="297" y="378"/>
                  </a:cubicBezTo>
                  <a:cubicBezTo>
                    <a:pt x="329" y="378"/>
                    <a:pt x="348" y="359"/>
                    <a:pt x="360" y="333"/>
                  </a:cubicBezTo>
                  <a:cubicBezTo>
                    <a:pt x="374" y="302"/>
                    <a:pt x="386" y="251"/>
                    <a:pt x="386" y="249"/>
                  </a:cubicBezTo>
                  <a:cubicBezTo>
                    <a:pt x="386" y="242"/>
                    <a:pt x="379" y="242"/>
                    <a:pt x="377" y="242"/>
                  </a:cubicBezTo>
                  <a:cubicBezTo>
                    <a:pt x="367" y="242"/>
                    <a:pt x="367" y="244"/>
                    <a:pt x="365" y="256"/>
                  </a:cubicBezTo>
                  <a:cubicBezTo>
                    <a:pt x="350" y="311"/>
                    <a:pt x="336" y="361"/>
                    <a:pt x="300" y="361"/>
                  </a:cubicBezTo>
                  <a:cubicBezTo>
                    <a:pt x="278" y="361"/>
                    <a:pt x="276" y="338"/>
                    <a:pt x="276" y="321"/>
                  </a:cubicBezTo>
                  <a:cubicBezTo>
                    <a:pt x="276" y="304"/>
                    <a:pt x="276" y="297"/>
                    <a:pt x="285" y="259"/>
                  </a:cubicBezTo>
                  <a:cubicBezTo>
                    <a:pt x="295" y="225"/>
                    <a:pt x="297" y="215"/>
                    <a:pt x="305" y="184"/>
                  </a:cubicBezTo>
                  <a:cubicBezTo>
                    <a:pt x="315" y="145"/>
                    <a:pt x="325" y="106"/>
                    <a:pt x="336" y="67"/>
                  </a:cubicBezTo>
                  <a:cubicBezTo>
                    <a:pt x="341" y="43"/>
                    <a:pt x="341" y="41"/>
                    <a:pt x="341" y="38"/>
                  </a:cubicBezTo>
                  <a:cubicBezTo>
                    <a:pt x="341" y="24"/>
                    <a:pt x="331" y="17"/>
                    <a:pt x="317" y="17"/>
                  </a:cubicBezTo>
                  <a:cubicBezTo>
                    <a:pt x="295" y="17"/>
                    <a:pt x="283" y="34"/>
                    <a:pt x="281" y="53"/>
                  </a:cubicBezTo>
                  <a:moveTo>
                    <a:pt x="226" y="271"/>
                  </a:moveTo>
                  <a:cubicBezTo>
                    <a:pt x="223" y="285"/>
                    <a:pt x="223" y="287"/>
                    <a:pt x="209" y="302"/>
                  </a:cubicBezTo>
                  <a:cubicBezTo>
                    <a:pt x="173" y="347"/>
                    <a:pt x="137" y="361"/>
                    <a:pt x="115" y="361"/>
                  </a:cubicBezTo>
                  <a:cubicBezTo>
                    <a:pt x="72" y="361"/>
                    <a:pt x="60" y="314"/>
                    <a:pt x="60" y="282"/>
                  </a:cubicBezTo>
                  <a:cubicBezTo>
                    <a:pt x="60" y="239"/>
                    <a:pt x="86" y="136"/>
                    <a:pt x="106" y="98"/>
                  </a:cubicBezTo>
                  <a:cubicBezTo>
                    <a:pt x="132" y="48"/>
                    <a:pt x="170" y="17"/>
                    <a:pt x="204" y="17"/>
                  </a:cubicBezTo>
                  <a:cubicBezTo>
                    <a:pt x="259" y="17"/>
                    <a:pt x="271" y="86"/>
                    <a:pt x="271" y="91"/>
                  </a:cubicBezTo>
                  <a:cubicBezTo>
                    <a:pt x="271" y="96"/>
                    <a:pt x="269" y="101"/>
                    <a:pt x="269" y="105"/>
                  </a:cubicBezTo>
                  <a:cubicBezTo>
                    <a:pt x="254" y="160"/>
                    <a:pt x="240" y="215"/>
                    <a:pt x="226" y="27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4"/>
            <p:cNvSpPr/>
            <p:nvPr/>
          </p:nvSpPr>
          <p:spPr>
            <a:xfrm>
              <a:off x="6491520" y="5112720"/>
              <a:ext cx="70200" cy="302040"/>
            </a:xfrm>
            <a:custGeom>
              <a:avLst/>
              <a:gdLst/>
              <a:ahLst/>
              <a:cxnLst/>
              <a:rect l="l" t="t" r="r" b="b"/>
              <a:pathLst>
                <a:path w="195" h="839" extrusionOk="0">
                  <a:moveTo>
                    <a:pt x="194" y="419"/>
                  </a:moveTo>
                  <a:cubicBezTo>
                    <a:pt x="194" y="352"/>
                    <a:pt x="185" y="251"/>
                    <a:pt x="139" y="156"/>
                  </a:cubicBezTo>
                  <a:cubicBezTo>
                    <a:pt x="89" y="53"/>
                    <a:pt x="17" y="0"/>
                    <a:pt x="7" y="0"/>
                  </a:cubicBezTo>
                  <a:cubicBezTo>
                    <a:pt x="2" y="0"/>
                    <a:pt x="0" y="2"/>
                    <a:pt x="0" y="7"/>
                  </a:cubicBezTo>
                  <a:cubicBezTo>
                    <a:pt x="0" y="10"/>
                    <a:pt x="0" y="12"/>
                    <a:pt x="14" y="26"/>
                  </a:cubicBezTo>
                  <a:cubicBezTo>
                    <a:pt x="98" y="110"/>
                    <a:pt x="146" y="244"/>
                    <a:pt x="146" y="419"/>
                  </a:cubicBezTo>
                  <a:cubicBezTo>
                    <a:pt x="146" y="563"/>
                    <a:pt x="115" y="709"/>
                    <a:pt x="10" y="816"/>
                  </a:cubicBezTo>
                  <a:cubicBezTo>
                    <a:pt x="0" y="826"/>
                    <a:pt x="0" y="826"/>
                    <a:pt x="0" y="828"/>
                  </a:cubicBezTo>
                  <a:cubicBezTo>
                    <a:pt x="0" y="836"/>
                    <a:pt x="2" y="838"/>
                    <a:pt x="7" y="838"/>
                  </a:cubicBezTo>
                  <a:cubicBezTo>
                    <a:pt x="17" y="838"/>
                    <a:pt x="91" y="780"/>
                    <a:pt x="142" y="675"/>
                  </a:cubicBezTo>
                  <a:cubicBezTo>
                    <a:pt x="185" y="582"/>
                    <a:pt x="194" y="488"/>
                    <a:pt x="194" y="4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6604560" y="5040360"/>
              <a:ext cx="110160" cy="149400"/>
            </a:xfrm>
            <a:custGeom>
              <a:avLst/>
              <a:gdLst/>
              <a:ahLst/>
              <a:cxnLst/>
              <a:rect l="l" t="t" r="r" b="b"/>
              <a:pathLst>
                <a:path w="306" h="415" extrusionOk="0">
                  <a:moveTo>
                    <a:pt x="302" y="17"/>
                  </a:moveTo>
                  <a:cubicBezTo>
                    <a:pt x="303" y="14"/>
                    <a:pt x="305" y="10"/>
                    <a:pt x="305" y="7"/>
                  </a:cubicBezTo>
                  <a:cubicBezTo>
                    <a:pt x="305" y="5"/>
                    <a:pt x="302" y="0"/>
                    <a:pt x="295" y="0"/>
                  </a:cubicBezTo>
                  <a:cubicBezTo>
                    <a:pt x="283" y="0"/>
                    <a:pt x="235" y="5"/>
                    <a:pt x="218" y="5"/>
                  </a:cubicBezTo>
                  <a:cubicBezTo>
                    <a:pt x="214" y="7"/>
                    <a:pt x="206" y="7"/>
                    <a:pt x="206" y="19"/>
                  </a:cubicBezTo>
                  <a:cubicBezTo>
                    <a:pt x="206" y="29"/>
                    <a:pt x="214" y="29"/>
                    <a:pt x="221" y="29"/>
                  </a:cubicBezTo>
                  <a:cubicBezTo>
                    <a:pt x="250" y="29"/>
                    <a:pt x="250" y="31"/>
                    <a:pt x="250" y="36"/>
                  </a:cubicBezTo>
                  <a:cubicBezTo>
                    <a:pt x="250" y="41"/>
                    <a:pt x="250" y="43"/>
                    <a:pt x="247" y="50"/>
                  </a:cubicBezTo>
                  <a:cubicBezTo>
                    <a:pt x="236" y="95"/>
                    <a:pt x="225" y="140"/>
                    <a:pt x="214" y="184"/>
                  </a:cubicBezTo>
                  <a:cubicBezTo>
                    <a:pt x="202" y="163"/>
                    <a:pt x="182" y="148"/>
                    <a:pt x="154" y="148"/>
                  </a:cubicBezTo>
                  <a:cubicBezTo>
                    <a:pt x="77" y="148"/>
                    <a:pt x="0" y="232"/>
                    <a:pt x="0" y="316"/>
                  </a:cubicBezTo>
                  <a:cubicBezTo>
                    <a:pt x="0" y="373"/>
                    <a:pt x="38" y="414"/>
                    <a:pt x="91" y="414"/>
                  </a:cubicBezTo>
                  <a:cubicBezTo>
                    <a:pt x="122" y="414"/>
                    <a:pt x="151" y="395"/>
                    <a:pt x="173" y="373"/>
                  </a:cubicBezTo>
                  <a:cubicBezTo>
                    <a:pt x="185" y="407"/>
                    <a:pt x="218" y="414"/>
                    <a:pt x="235" y="414"/>
                  </a:cubicBezTo>
                  <a:cubicBezTo>
                    <a:pt x="257" y="414"/>
                    <a:pt x="271" y="400"/>
                    <a:pt x="281" y="383"/>
                  </a:cubicBezTo>
                  <a:cubicBezTo>
                    <a:pt x="295" y="359"/>
                    <a:pt x="302" y="326"/>
                    <a:pt x="302" y="323"/>
                  </a:cubicBezTo>
                  <a:cubicBezTo>
                    <a:pt x="302" y="316"/>
                    <a:pt x="295" y="316"/>
                    <a:pt x="293" y="316"/>
                  </a:cubicBezTo>
                  <a:cubicBezTo>
                    <a:pt x="283" y="316"/>
                    <a:pt x="283" y="318"/>
                    <a:pt x="278" y="335"/>
                  </a:cubicBezTo>
                  <a:cubicBezTo>
                    <a:pt x="274" y="361"/>
                    <a:pt x="262" y="397"/>
                    <a:pt x="238" y="397"/>
                  </a:cubicBezTo>
                  <a:cubicBezTo>
                    <a:pt x="221" y="397"/>
                    <a:pt x="216" y="383"/>
                    <a:pt x="216" y="369"/>
                  </a:cubicBezTo>
                  <a:cubicBezTo>
                    <a:pt x="216" y="357"/>
                    <a:pt x="218" y="352"/>
                    <a:pt x="221" y="345"/>
                  </a:cubicBezTo>
                  <a:cubicBezTo>
                    <a:pt x="248" y="235"/>
                    <a:pt x="275" y="126"/>
                    <a:pt x="302" y="17"/>
                  </a:cubicBezTo>
                  <a:moveTo>
                    <a:pt x="175" y="335"/>
                  </a:moveTo>
                  <a:cubicBezTo>
                    <a:pt x="173" y="350"/>
                    <a:pt x="158" y="361"/>
                    <a:pt x="146" y="373"/>
                  </a:cubicBezTo>
                  <a:cubicBezTo>
                    <a:pt x="142" y="378"/>
                    <a:pt x="118" y="397"/>
                    <a:pt x="91" y="397"/>
                  </a:cubicBezTo>
                  <a:cubicBezTo>
                    <a:pt x="70" y="397"/>
                    <a:pt x="48" y="381"/>
                    <a:pt x="48" y="340"/>
                  </a:cubicBezTo>
                  <a:cubicBezTo>
                    <a:pt x="48" y="309"/>
                    <a:pt x="65" y="244"/>
                    <a:pt x="79" y="220"/>
                  </a:cubicBezTo>
                  <a:cubicBezTo>
                    <a:pt x="106" y="175"/>
                    <a:pt x="137" y="165"/>
                    <a:pt x="154" y="165"/>
                  </a:cubicBezTo>
                  <a:cubicBezTo>
                    <a:pt x="194" y="165"/>
                    <a:pt x="206" y="211"/>
                    <a:pt x="206" y="215"/>
                  </a:cubicBezTo>
                  <a:cubicBezTo>
                    <a:pt x="206" y="218"/>
                    <a:pt x="204" y="223"/>
                    <a:pt x="204" y="225"/>
                  </a:cubicBezTo>
                  <a:cubicBezTo>
                    <a:pt x="194" y="262"/>
                    <a:pt x="185" y="298"/>
                    <a:pt x="175" y="33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4"/>
            <p:cNvSpPr/>
            <p:nvPr/>
          </p:nvSpPr>
          <p:spPr>
            <a:xfrm>
              <a:off x="6736680" y="5112720"/>
              <a:ext cx="86760" cy="137520"/>
            </a:xfrm>
            <a:custGeom>
              <a:avLst/>
              <a:gdLst/>
              <a:ahLst/>
              <a:cxnLst/>
              <a:rect l="l" t="t" r="r" b="b"/>
              <a:pathLst>
                <a:path w="241" h="382" extrusionOk="0">
                  <a:moveTo>
                    <a:pt x="149" y="134"/>
                  </a:moveTo>
                  <a:cubicBezTo>
                    <a:pt x="165" y="134"/>
                    <a:pt x="181" y="134"/>
                    <a:pt x="197" y="134"/>
                  </a:cubicBezTo>
                  <a:cubicBezTo>
                    <a:pt x="206" y="134"/>
                    <a:pt x="206" y="134"/>
                    <a:pt x="209" y="132"/>
                  </a:cubicBezTo>
                  <a:cubicBezTo>
                    <a:pt x="211" y="129"/>
                    <a:pt x="211" y="124"/>
                    <a:pt x="211" y="122"/>
                  </a:cubicBezTo>
                  <a:cubicBezTo>
                    <a:pt x="211" y="115"/>
                    <a:pt x="204" y="115"/>
                    <a:pt x="197" y="115"/>
                  </a:cubicBezTo>
                  <a:cubicBezTo>
                    <a:pt x="182" y="115"/>
                    <a:pt x="168" y="115"/>
                    <a:pt x="154" y="115"/>
                  </a:cubicBezTo>
                  <a:cubicBezTo>
                    <a:pt x="158" y="84"/>
                    <a:pt x="166" y="31"/>
                    <a:pt x="173" y="24"/>
                  </a:cubicBezTo>
                  <a:cubicBezTo>
                    <a:pt x="178" y="17"/>
                    <a:pt x="185" y="14"/>
                    <a:pt x="192" y="14"/>
                  </a:cubicBezTo>
                  <a:cubicBezTo>
                    <a:pt x="194" y="14"/>
                    <a:pt x="204" y="14"/>
                    <a:pt x="214" y="19"/>
                  </a:cubicBezTo>
                  <a:cubicBezTo>
                    <a:pt x="197" y="26"/>
                    <a:pt x="197" y="41"/>
                    <a:pt x="197" y="43"/>
                  </a:cubicBezTo>
                  <a:cubicBezTo>
                    <a:pt x="197" y="53"/>
                    <a:pt x="204" y="60"/>
                    <a:pt x="214" y="60"/>
                  </a:cubicBezTo>
                  <a:cubicBezTo>
                    <a:pt x="226" y="60"/>
                    <a:pt x="240" y="50"/>
                    <a:pt x="240" y="31"/>
                  </a:cubicBezTo>
                  <a:cubicBezTo>
                    <a:pt x="240" y="7"/>
                    <a:pt x="214" y="0"/>
                    <a:pt x="192" y="0"/>
                  </a:cubicBezTo>
                  <a:cubicBezTo>
                    <a:pt x="139" y="0"/>
                    <a:pt x="130" y="51"/>
                    <a:pt x="125" y="69"/>
                  </a:cubicBezTo>
                  <a:cubicBezTo>
                    <a:pt x="120" y="87"/>
                    <a:pt x="122" y="74"/>
                    <a:pt x="115" y="115"/>
                  </a:cubicBezTo>
                  <a:cubicBezTo>
                    <a:pt x="102" y="115"/>
                    <a:pt x="90" y="115"/>
                    <a:pt x="77" y="115"/>
                  </a:cubicBezTo>
                  <a:cubicBezTo>
                    <a:pt x="70" y="115"/>
                    <a:pt x="62" y="115"/>
                    <a:pt x="62" y="127"/>
                  </a:cubicBezTo>
                  <a:cubicBezTo>
                    <a:pt x="62" y="134"/>
                    <a:pt x="70" y="134"/>
                    <a:pt x="77" y="134"/>
                  </a:cubicBezTo>
                  <a:cubicBezTo>
                    <a:pt x="89" y="134"/>
                    <a:pt x="101" y="134"/>
                    <a:pt x="113" y="134"/>
                  </a:cubicBezTo>
                  <a:cubicBezTo>
                    <a:pt x="106" y="175"/>
                    <a:pt x="86" y="292"/>
                    <a:pt x="77" y="335"/>
                  </a:cubicBezTo>
                  <a:cubicBezTo>
                    <a:pt x="72" y="345"/>
                    <a:pt x="62" y="366"/>
                    <a:pt x="46" y="366"/>
                  </a:cubicBezTo>
                  <a:cubicBezTo>
                    <a:pt x="43" y="366"/>
                    <a:pt x="36" y="366"/>
                    <a:pt x="26" y="364"/>
                  </a:cubicBezTo>
                  <a:cubicBezTo>
                    <a:pt x="38" y="359"/>
                    <a:pt x="43" y="347"/>
                    <a:pt x="43" y="338"/>
                  </a:cubicBezTo>
                  <a:cubicBezTo>
                    <a:pt x="43" y="328"/>
                    <a:pt x="36" y="321"/>
                    <a:pt x="26" y="321"/>
                  </a:cubicBezTo>
                  <a:cubicBezTo>
                    <a:pt x="14" y="321"/>
                    <a:pt x="0" y="330"/>
                    <a:pt x="0" y="350"/>
                  </a:cubicBezTo>
                  <a:cubicBezTo>
                    <a:pt x="0" y="376"/>
                    <a:pt x="29" y="381"/>
                    <a:pt x="46" y="381"/>
                  </a:cubicBezTo>
                  <a:cubicBezTo>
                    <a:pt x="70" y="381"/>
                    <a:pt x="89" y="361"/>
                    <a:pt x="98" y="350"/>
                  </a:cubicBezTo>
                  <a:cubicBezTo>
                    <a:pt x="115" y="326"/>
                    <a:pt x="125" y="271"/>
                    <a:pt x="125" y="268"/>
                  </a:cubicBezTo>
                  <a:cubicBezTo>
                    <a:pt x="133" y="223"/>
                    <a:pt x="141" y="179"/>
                    <a:pt x="149" y="1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6937920" y="5112720"/>
              <a:ext cx="117720" cy="302040"/>
            </a:xfrm>
            <a:custGeom>
              <a:avLst/>
              <a:gdLst/>
              <a:ahLst/>
              <a:cxnLst/>
              <a:rect l="l" t="t" r="r" b="b"/>
              <a:pathLst>
                <a:path w="327" h="839" extrusionOk="0">
                  <a:moveTo>
                    <a:pt x="324" y="31"/>
                  </a:moveTo>
                  <a:cubicBezTo>
                    <a:pt x="326" y="19"/>
                    <a:pt x="325" y="22"/>
                    <a:pt x="326" y="17"/>
                  </a:cubicBezTo>
                  <a:cubicBezTo>
                    <a:pt x="326" y="7"/>
                    <a:pt x="319" y="0"/>
                    <a:pt x="309" y="0"/>
                  </a:cubicBezTo>
                  <a:cubicBezTo>
                    <a:pt x="305" y="0"/>
                    <a:pt x="297" y="2"/>
                    <a:pt x="295" y="7"/>
                  </a:cubicBezTo>
                  <a:cubicBezTo>
                    <a:pt x="198" y="274"/>
                    <a:pt x="100" y="540"/>
                    <a:pt x="2" y="807"/>
                  </a:cubicBezTo>
                  <a:cubicBezTo>
                    <a:pt x="0" y="816"/>
                    <a:pt x="1" y="816"/>
                    <a:pt x="0" y="821"/>
                  </a:cubicBezTo>
                  <a:cubicBezTo>
                    <a:pt x="0" y="831"/>
                    <a:pt x="7" y="838"/>
                    <a:pt x="17" y="838"/>
                  </a:cubicBezTo>
                  <a:cubicBezTo>
                    <a:pt x="26" y="838"/>
                    <a:pt x="29" y="833"/>
                    <a:pt x="34" y="819"/>
                  </a:cubicBezTo>
                  <a:cubicBezTo>
                    <a:pt x="130" y="556"/>
                    <a:pt x="227" y="294"/>
                    <a:pt x="324" y="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7152840" y="5112720"/>
              <a:ext cx="71280" cy="302040"/>
            </a:xfrm>
            <a:custGeom>
              <a:avLst/>
              <a:gdLst/>
              <a:ahLst/>
              <a:cxnLst/>
              <a:rect l="l" t="t" r="r" b="b"/>
              <a:pathLst>
                <a:path w="198" h="839" extrusionOk="0">
                  <a:moveTo>
                    <a:pt x="197" y="828"/>
                  </a:moveTo>
                  <a:cubicBezTo>
                    <a:pt x="197" y="826"/>
                    <a:pt x="197" y="826"/>
                    <a:pt x="182" y="812"/>
                  </a:cubicBezTo>
                  <a:cubicBezTo>
                    <a:pt x="77" y="706"/>
                    <a:pt x="50" y="546"/>
                    <a:pt x="50" y="419"/>
                  </a:cubicBezTo>
                  <a:cubicBezTo>
                    <a:pt x="50" y="273"/>
                    <a:pt x="82" y="127"/>
                    <a:pt x="185" y="22"/>
                  </a:cubicBezTo>
                  <a:cubicBezTo>
                    <a:pt x="197" y="12"/>
                    <a:pt x="197" y="10"/>
                    <a:pt x="197" y="7"/>
                  </a:cubicBezTo>
                  <a:cubicBezTo>
                    <a:pt x="197" y="2"/>
                    <a:pt x="192" y="0"/>
                    <a:pt x="187" y="0"/>
                  </a:cubicBezTo>
                  <a:cubicBezTo>
                    <a:pt x="180" y="0"/>
                    <a:pt x="103" y="55"/>
                    <a:pt x="53" y="163"/>
                  </a:cubicBezTo>
                  <a:cubicBezTo>
                    <a:pt x="12" y="254"/>
                    <a:pt x="0" y="347"/>
                    <a:pt x="0" y="419"/>
                  </a:cubicBezTo>
                  <a:cubicBezTo>
                    <a:pt x="0" y="484"/>
                    <a:pt x="10" y="587"/>
                    <a:pt x="55" y="680"/>
                  </a:cubicBezTo>
                  <a:cubicBezTo>
                    <a:pt x="108" y="783"/>
                    <a:pt x="180" y="838"/>
                    <a:pt x="187" y="838"/>
                  </a:cubicBezTo>
                  <a:cubicBezTo>
                    <a:pt x="192" y="838"/>
                    <a:pt x="197" y="836"/>
                    <a:pt x="197" y="82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7249680" y="5134320"/>
              <a:ext cx="135000" cy="204480"/>
            </a:xfrm>
            <a:custGeom>
              <a:avLst/>
              <a:gdLst/>
              <a:ahLst/>
              <a:cxnLst/>
              <a:rect l="l" t="t" r="r" b="b"/>
              <a:pathLst>
                <a:path w="375" h="568" extrusionOk="0">
                  <a:moveTo>
                    <a:pt x="223" y="431"/>
                  </a:moveTo>
                  <a:cubicBezTo>
                    <a:pt x="223" y="455"/>
                    <a:pt x="223" y="479"/>
                    <a:pt x="223" y="503"/>
                  </a:cubicBezTo>
                  <a:cubicBezTo>
                    <a:pt x="223" y="534"/>
                    <a:pt x="223" y="543"/>
                    <a:pt x="161" y="543"/>
                  </a:cubicBezTo>
                  <a:cubicBezTo>
                    <a:pt x="154" y="543"/>
                    <a:pt x="148" y="543"/>
                    <a:pt x="142" y="543"/>
                  </a:cubicBezTo>
                  <a:cubicBezTo>
                    <a:pt x="142" y="551"/>
                    <a:pt x="142" y="559"/>
                    <a:pt x="142" y="567"/>
                  </a:cubicBezTo>
                  <a:cubicBezTo>
                    <a:pt x="178" y="565"/>
                    <a:pt x="221" y="565"/>
                    <a:pt x="257" y="565"/>
                  </a:cubicBezTo>
                  <a:cubicBezTo>
                    <a:pt x="293" y="565"/>
                    <a:pt x="336" y="565"/>
                    <a:pt x="372" y="567"/>
                  </a:cubicBezTo>
                  <a:cubicBezTo>
                    <a:pt x="372" y="559"/>
                    <a:pt x="372" y="551"/>
                    <a:pt x="372" y="543"/>
                  </a:cubicBezTo>
                  <a:cubicBezTo>
                    <a:pt x="365" y="543"/>
                    <a:pt x="359" y="543"/>
                    <a:pt x="353" y="543"/>
                  </a:cubicBezTo>
                  <a:cubicBezTo>
                    <a:pt x="290" y="543"/>
                    <a:pt x="290" y="534"/>
                    <a:pt x="290" y="503"/>
                  </a:cubicBezTo>
                  <a:cubicBezTo>
                    <a:pt x="290" y="479"/>
                    <a:pt x="290" y="455"/>
                    <a:pt x="290" y="431"/>
                  </a:cubicBezTo>
                  <a:cubicBezTo>
                    <a:pt x="318" y="431"/>
                    <a:pt x="346" y="431"/>
                    <a:pt x="374" y="431"/>
                  </a:cubicBezTo>
                  <a:cubicBezTo>
                    <a:pt x="374" y="422"/>
                    <a:pt x="374" y="413"/>
                    <a:pt x="374" y="405"/>
                  </a:cubicBezTo>
                  <a:cubicBezTo>
                    <a:pt x="346" y="405"/>
                    <a:pt x="318" y="405"/>
                    <a:pt x="290" y="405"/>
                  </a:cubicBezTo>
                  <a:cubicBezTo>
                    <a:pt x="290" y="277"/>
                    <a:pt x="290" y="149"/>
                    <a:pt x="290" y="22"/>
                  </a:cubicBezTo>
                  <a:cubicBezTo>
                    <a:pt x="290" y="5"/>
                    <a:pt x="290" y="0"/>
                    <a:pt x="276" y="0"/>
                  </a:cubicBezTo>
                  <a:cubicBezTo>
                    <a:pt x="269" y="0"/>
                    <a:pt x="266" y="0"/>
                    <a:pt x="259" y="10"/>
                  </a:cubicBezTo>
                  <a:cubicBezTo>
                    <a:pt x="173" y="141"/>
                    <a:pt x="86" y="273"/>
                    <a:pt x="0" y="405"/>
                  </a:cubicBezTo>
                  <a:cubicBezTo>
                    <a:pt x="0" y="413"/>
                    <a:pt x="0" y="422"/>
                    <a:pt x="0" y="431"/>
                  </a:cubicBezTo>
                  <a:cubicBezTo>
                    <a:pt x="74" y="431"/>
                    <a:pt x="149" y="431"/>
                    <a:pt x="223" y="431"/>
                  </a:cubicBezTo>
                  <a:moveTo>
                    <a:pt x="230" y="405"/>
                  </a:moveTo>
                  <a:cubicBezTo>
                    <a:pt x="162" y="405"/>
                    <a:pt x="93" y="405"/>
                    <a:pt x="24" y="405"/>
                  </a:cubicBezTo>
                  <a:cubicBezTo>
                    <a:pt x="93" y="300"/>
                    <a:pt x="162" y="196"/>
                    <a:pt x="230" y="91"/>
                  </a:cubicBezTo>
                  <a:cubicBezTo>
                    <a:pt x="230" y="196"/>
                    <a:pt x="230" y="300"/>
                    <a:pt x="230" y="40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7414560" y="5132520"/>
              <a:ext cx="170640" cy="213120"/>
            </a:xfrm>
            <a:custGeom>
              <a:avLst/>
              <a:gdLst/>
              <a:ahLst/>
              <a:cxnLst/>
              <a:rect l="l" t="t" r="r" b="b"/>
              <a:pathLst>
                <a:path w="474" h="592" extrusionOk="0">
                  <a:moveTo>
                    <a:pt x="396" y="62"/>
                  </a:moveTo>
                  <a:cubicBezTo>
                    <a:pt x="403" y="34"/>
                    <a:pt x="403" y="26"/>
                    <a:pt x="451" y="26"/>
                  </a:cubicBezTo>
                  <a:cubicBezTo>
                    <a:pt x="463" y="26"/>
                    <a:pt x="473" y="26"/>
                    <a:pt x="473" y="10"/>
                  </a:cubicBezTo>
                  <a:cubicBezTo>
                    <a:pt x="473" y="2"/>
                    <a:pt x="468" y="0"/>
                    <a:pt x="461" y="0"/>
                  </a:cubicBezTo>
                  <a:cubicBezTo>
                    <a:pt x="441" y="0"/>
                    <a:pt x="389" y="2"/>
                    <a:pt x="367" y="2"/>
                  </a:cubicBezTo>
                  <a:cubicBezTo>
                    <a:pt x="341" y="2"/>
                    <a:pt x="271" y="0"/>
                    <a:pt x="245" y="0"/>
                  </a:cubicBezTo>
                  <a:cubicBezTo>
                    <a:pt x="238" y="0"/>
                    <a:pt x="226" y="0"/>
                    <a:pt x="226" y="17"/>
                  </a:cubicBezTo>
                  <a:cubicBezTo>
                    <a:pt x="226" y="26"/>
                    <a:pt x="233" y="26"/>
                    <a:pt x="254" y="26"/>
                  </a:cubicBezTo>
                  <a:cubicBezTo>
                    <a:pt x="274" y="26"/>
                    <a:pt x="283" y="26"/>
                    <a:pt x="305" y="29"/>
                  </a:cubicBezTo>
                  <a:cubicBezTo>
                    <a:pt x="324" y="31"/>
                    <a:pt x="331" y="34"/>
                    <a:pt x="331" y="45"/>
                  </a:cubicBezTo>
                  <a:cubicBezTo>
                    <a:pt x="331" y="50"/>
                    <a:pt x="329" y="55"/>
                    <a:pt x="326" y="62"/>
                  </a:cubicBezTo>
                  <a:cubicBezTo>
                    <a:pt x="294" y="191"/>
                    <a:pt x="262" y="319"/>
                    <a:pt x="230" y="448"/>
                  </a:cubicBezTo>
                  <a:cubicBezTo>
                    <a:pt x="209" y="529"/>
                    <a:pt x="151" y="572"/>
                    <a:pt x="108" y="572"/>
                  </a:cubicBezTo>
                  <a:cubicBezTo>
                    <a:pt x="86" y="572"/>
                    <a:pt x="41" y="565"/>
                    <a:pt x="29" y="522"/>
                  </a:cubicBezTo>
                  <a:cubicBezTo>
                    <a:pt x="31" y="522"/>
                    <a:pt x="36" y="522"/>
                    <a:pt x="38" y="522"/>
                  </a:cubicBezTo>
                  <a:cubicBezTo>
                    <a:pt x="72" y="522"/>
                    <a:pt x="94" y="493"/>
                    <a:pt x="94" y="469"/>
                  </a:cubicBezTo>
                  <a:cubicBezTo>
                    <a:pt x="94" y="441"/>
                    <a:pt x="70" y="433"/>
                    <a:pt x="55" y="433"/>
                  </a:cubicBezTo>
                  <a:cubicBezTo>
                    <a:pt x="41" y="433"/>
                    <a:pt x="0" y="443"/>
                    <a:pt x="0" y="500"/>
                  </a:cubicBezTo>
                  <a:cubicBezTo>
                    <a:pt x="0" y="553"/>
                    <a:pt x="43" y="591"/>
                    <a:pt x="110" y="591"/>
                  </a:cubicBezTo>
                  <a:cubicBezTo>
                    <a:pt x="187" y="591"/>
                    <a:pt x="276" y="536"/>
                    <a:pt x="297" y="452"/>
                  </a:cubicBezTo>
                  <a:cubicBezTo>
                    <a:pt x="330" y="322"/>
                    <a:pt x="363" y="192"/>
                    <a:pt x="396" y="6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7607160" y="5112720"/>
              <a:ext cx="71280" cy="302040"/>
            </a:xfrm>
            <a:custGeom>
              <a:avLst/>
              <a:gdLst/>
              <a:ahLst/>
              <a:cxnLst/>
              <a:rect l="l" t="t" r="r" b="b"/>
              <a:pathLst>
                <a:path w="198" h="839" extrusionOk="0">
                  <a:moveTo>
                    <a:pt x="197" y="419"/>
                  </a:moveTo>
                  <a:cubicBezTo>
                    <a:pt x="197" y="352"/>
                    <a:pt x="187" y="251"/>
                    <a:pt x="142" y="156"/>
                  </a:cubicBezTo>
                  <a:cubicBezTo>
                    <a:pt x="91" y="53"/>
                    <a:pt x="19" y="0"/>
                    <a:pt x="10" y="0"/>
                  </a:cubicBezTo>
                  <a:cubicBezTo>
                    <a:pt x="5" y="0"/>
                    <a:pt x="0" y="2"/>
                    <a:pt x="0" y="7"/>
                  </a:cubicBezTo>
                  <a:cubicBezTo>
                    <a:pt x="0" y="10"/>
                    <a:pt x="0" y="12"/>
                    <a:pt x="17" y="26"/>
                  </a:cubicBezTo>
                  <a:cubicBezTo>
                    <a:pt x="101" y="110"/>
                    <a:pt x="149" y="244"/>
                    <a:pt x="149" y="419"/>
                  </a:cubicBezTo>
                  <a:cubicBezTo>
                    <a:pt x="149" y="563"/>
                    <a:pt x="118" y="709"/>
                    <a:pt x="12" y="816"/>
                  </a:cubicBezTo>
                  <a:cubicBezTo>
                    <a:pt x="0" y="826"/>
                    <a:pt x="0" y="826"/>
                    <a:pt x="0" y="828"/>
                  </a:cubicBezTo>
                  <a:cubicBezTo>
                    <a:pt x="0" y="836"/>
                    <a:pt x="5" y="838"/>
                    <a:pt x="10" y="838"/>
                  </a:cubicBezTo>
                  <a:cubicBezTo>
                    <a:pt x="19" y="838"/>
                    <a:pt x="94" y="780"/>
                    <a:pt x="144" y="675"/>
                  </a:cubicBezTo>
                  <a:cubicBezTo>
                    <a:pt x="187" y="582"/>
                    <a:pt x="197" y="488"/>
                    <a:pt x="197" y="4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24"/>
          <p:cNvGrpSpPr/>
          <p:nvPr/>
        </p:nvGrpSpPr>
        <p:grpSpPr>
          <a:xfrm>
            <a:off x="493200" y="3960000"/>
            <a:ext cx="3777840" cy="1201320"/>
            <a:chOff x="493200" y="3960000"/>
            <a:chExt cx="3777840" cy="1201320"/>
          </a:xfrm>
        </p:grpSpPr>
        <p:sp>
          <p:nvSpPr>
            <p:cNvPr id="262" name="Google Shape;262;p24"/>
            <p:cNvSpPr/>
            <p:nvPr/>
          </p:nvSpPr>
          <p:spPr>
            <a:xfrm>
              <a:off x="495720" y="3975480"/>
              <a:ext cx="3759840" cy="1170360"/>
            </a:xfrm>
            <a:custGeom>
              <a:avLst/>
              <a:gdLst/>
              <a:ahLst/>
              <a:cxnLst/>
              <a:rect l="l" t="t" r="r" b="b"/>
              <a:pathLst>
                <a:path w="10444" h="3251" extrusionOk="0">
                  <a:moveTo>
                    <a:pt x="0" y="0"/>
                  </a:moveTo>
                  <a:cubicBezTo>
                    <a:pt x="3481" y="0"/>
                    <a:pt x="6962" y="0"/>
                    <a:pt x="10443" y="0"/>
                  </a:cubicBezTo>
                  <a:cubicBezTo>
                    <a:pt x="10443" y="1083"/>
                    <a:pt x="10443" y="2166"/>
                    <a:pt x="10443" y="3250"/>
                  </a:cubicBezTo>
                  <a:cubicBezTo>
                    <a:pt x="6962" y="3250"/>
                    <a:pt x="3481" y="3250"/>
                    <a:pt x="0" y="3250"/>
                  </a:cubicBezTo>
                  <a:cubicBezTo>
                    <a:pt x="0" y="2166"/>
                    <a:pt x="0" y="108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493200" y="4048200"/>
              <a:ext cx="170640" cy="137520"/>
            </a:xfrm>
            <a:custGeom>
              <a:avLst/>
              <a:gdLst/>
              <a:ahLst/>
              <a:cxnLst/>
              <a:rect l="l" t="t" r="r" b="b"/>
              <a:pathLst>
                <a:path w="474" h="382" extrusionOk="0">
                  <a:moveTo>
                    <a:pt x="367" y="173"/>
                  </a:moveTo>
                  <a:cubicBezTo>
                    <a:pt x="367" y="41"/>
                    <a:pt x="288" y="0"/>
                    <a:pt x="226" y="0"/>
                  </a:cubicBezTo>
                  <a:cubicBezTo>
                    <a:pt x="110" y="0"/>
                    <a:pt x="0" y="120"/>
                    <a:pt x="0" y="240"/>
                  </a:cubicBezTo>
                  <a:cubicBezTo>
                    <a:pt x="0" y="319"/>
                    <a:pt x="50" y="381"/>
                    <a:pt x="137" y="381"/>
                  </a:cubicBezTo>
                  <a:cubicBezTo>
                    <a:pt x="190" y="381"/>
                    <a:pt x="250" y="362"/>
                    <a:pt x="314" y="312"/>
                  </a:cubicBezTo>
                  <a:cubicBezTo>
                    <a:pt x="324" y="355"/>
                    <a:pt x="353" y="381"/>
                    <a:pt x="391" y="381"/>
                  </a:cubicBezTo>
                  <a:cubicBezTo>
                    <a:pt x="434" y="381"/>
                    <a:pt x="461" y="336"/>
                    <a:pt x="461" y="321"/>
                  </a:cubicBezTo>
                  <a:cubicBezTo>
                    <a:pt x="461" y="317"/>
                    <a:pt x="456" y="314"/>
                    <a:pt x="451" y="314"/>
                  </a:cubicBezTo>
                  <a:cubicBezTo>
                    <a:pt x="446" y="314"/>
                    <a:pt x="442" y="317"/>
                    <a:pt x="439" y="321"/>
                  </a:cubicBezTo>
                  <a:cubicBezTo>
                    <a:pt x="425" y="365"/>
                    <a:pt x="409" y="350"/>
                    <a:pt x="394" y="365"/>
                  </a:cubicBezTo>
                  <a:cubicBezTo>
                    <a:pt x="367" y="365"/>
                    <a:pt x="367" y="297"/>
                    <a:pt x="367" y="278"/>
                  </a:cubicBezTo>
                  <a:cubicBezTo>
                    <a:pt x="367" y="259"/>
                    <a:pt x="367" y="259"/>
                    <a:pt x="374" y="247"/>
                  </a:cubicBezTo>
                  <a:cubicBezTo>
                    <a:pt x="454" y="149"/>
                    <a:pt x="440" y="116"/>
                    <a:pt x="473" y="50"/>
                  </a:cubicBezTo>
                  <a:cubicBezTo>
                    <a:pt x="473" y="48"/>
                    <a:pt x="470" y="41"/>
                    <a:pt x="463" y="41"/>
                  </a:cubicBezTo>
                  <a:cubicBezTo>
                    <a:pt x="454" y="41"/>
                    <a:pt x="454" y="43"/>
                    <a:pt x="449" y="60"/>
                  </a:cubicBezTo>
                  <a:cubicBezTo>
                    <a:pt x="434" y="113"/>
                    <a:pt x="406" y="177"/>
                    <a:pt x="367" y="225"/>
                  </a:cubicBezTo>
                  <a:cubicBezTo>
                    <a:pt x="367" y="208"/>
                    <a:pt x="367" y="190"/>
                    <a:pt x="367" y="173"/>
                  </a:cubicBezTo>
                  <a:moveTo>
                    <a:pt x="310" y="290"/>
                  </a:moveTo>
                  <a:cubicBezTo>
                    <a:pt x="235" y="355"/>
                    <a:pt x="170" y="365"/>
                    <a:pt x="137" y="365"/>
                  </a:cubicBezTo>
                  <a:cubicBezTo>
                    <a:pt x="86" y="365"/>
                    <a:pt x="62" y="326"/>
                    <a:pt x="62" y="271"/>
                  </a:cubicBezTo>
                  <a:cubicBezTo>
                    <a:pt x="62" y="230"/>
                    <a:pt x="84" y="139"/>
                    <a:pt x="110" y="96"/>
                  </a:cubicBezTo>
                  <a:cubicBezTo>
                    <a:pt x="151" y="36"/>
                    <a:pt x="197" y="19"/>
                    <a:pt x="226" y="19"/>
                  </a:cubicBezTo>
                  <a:cubicBezTo>
                    <a:pt x="310" y="19"/>
                    <a:pt x="310" y="130"/>
                    <a:pt x="310" y="194"/>
                  </a:cubicBezTo>
                  <a:cubicBezTo>
                    <a:pt x="310" y="225"/>
                    <a:pt x="310" y="276"/>
                    <a:pt x="310" y="29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777240" y="3960000"/>
              <a:ext cx="201600" cy="291240"/>
            </a:xfrm>
            <a:custGeom>
              <a:avLst/>
              <a:gdLst/>
              <a:ahLst/>
              <a:cxnLst/>
              <a:rect l="l" t="t" r="r" b="b"/>
              <a:pathLst>
                <a:path w="560" h="809" extrusionOk="0">
                  <a:moveTo>
                    <a:pt x="521" y="264"/>
                  </a:moveTo>
                  <a:cubicBezTo>
                    <a:pt x="533" y="257"/>
                    <a:pt x="537" y="252"/>
                    <a:pt x="537" y="245"/>
                  </a:cubicBezTo>
                  <a:cubicBezTo>
                    <a:pt x="537" y="237"/>
                    <a:pt x="533" y="233"/>
                    <a:pt x="521" y="225"/>
                  </a:cubicBezTo>
                  <a:cubicBezTo>
                    <a:pt x="366" y="153"/>
                    <a:pt x="210" y="80"/>
                    <a:pt x="55" y="7"/>
                  </a:cubicBezTo>
                  <a:cubicBezTo>
                    <a:pt x="43" y="0"/>
                    <a:pt x="41" y="0"/>
                    <a:pt x="38" y="0"/>
                  </a:cubicBezTo>
                  <a:cubicBezTo>
                    <a:pt x="29" y="0"/>
                    <a:pt x="22" y="7"/>
                    <a:pt x="22" y="17"/>
                  </a:cubicBezTo>
                  <a:cubicBezTo>
                    <a:pt x="22" y="29"/>
                    <a:pt x="29" y="31"/>
                    <a:pt x="38" y="36"/>
                  </a:cubicBezTo>
                  <a:cubicBezTo>
                    <a:pt x="186" y="106"/>
                    <a:pt x="333" y="175"/>
                    <a:pt x="480" y="245"/>
                  </a:cubicBezTo>
                  <a:cubicBezTo>
                    <a:pt x="333" y="314"/>
                    <a:pt x="186" y="384"/>
                    <a:pt x="38" y="453"/>
                  </a:cubicBezTo>
                  <a:cubicBezTo>
                    <a:pt x="24" y="458"/>
                    <a:pt x="22" y="463"/>
                    <a:pt x="22" y="472"/>
                  </a:cubicBezTo>
                  <a:cubicBezTo>
                    <a:pt x="22" y="480"/>
                    <a:pt x="29" y="489"/>
                    <a:pt x="38" y="489"/>
                  </a:cubicBezTo>
                  <a:cubicBezTo>
                    <a:pt x="41" y="489"/>
                    <a:pt x="43" y="489"/>
                    <a:pt x="53" y="482"/>
                  </a:cubicBezTo>
                  <a:cubicBezTo>
                    <a:pt x="209" y="409"/>
                    <a:pt x="365" y="337"/>
                    <a:pt x="521" y="264"/>
                  </a:cubicBezTo>
                  <a:moveTo>
                    <a:pt x="559" y="640"/>
                  </a:moveTo>
                  <a:cubicBezTo>
                    <a:pt x="559" y="619"/>
                    <a:pt x="554" y="612"/>
                    <a:pt x="547" y="612"/>
                  </a:cubicBezTo>
                  <a:cubicBezTo>
                    <a:pt x="537" y="612"/>
                    <a:pt x="535" y="633"/>
                    <a:pt x="535" y="638"/>
                  </a:cubicBezTo>
                  <a:cubicBezTo>
                    <a:pt x="533" y="710"/>
                    <a:pt x="480" y="760"/>
                    <a:pt x="420" y="760"/>
                  </a:cubicBezTo>
                  <a:cubicBezTo>
                    <a:pt x="365" y="760"/>
                    <a:pt x="326" y="724"/>
                    <a:pt x="288" y="691"/>
                  </a:cubicBezTo>
                  <a:cubicBezTo>
                    <a:pt x="242" y="650"/>
                    <a:pt x="199" y="612"/>
                    <a:pt x="139" y="612"/>
                  </a:cubicBezTo>
                  <a:cubicBezTo>
                    <a:pt x="50" y="612"/>
                    <a:pt x="0" y="703"/>
                    <a:pt x="0" y="779"/>
                  </a:cubicBezTo>
                  <a:cubicBezTo>
                    <a:pt x="0" y="799"/>
                    <a:pt x="5" y="806"/>
                    <a:pt x="12" y="806"/>
                  </a:cubicBezTo>
                  <a:cubicBezTo>
                    <a:pt x="19" y="806"/>
                    <a:pt x="22" y="791"/>
                    <a:pt x="22" y="787"/>
                  </a:cubicBezTo>
                  <a:cubicBezTo>
                    <a:pt x="26" y="691"/>
                    <a:pt x="94" y="660"/>
                    <a:pt x="139" y="660"/>
                  </a:cubicBezTo>
                  <a:cubicBezTo>
                    <a:pt x="192" y="660"/>
                    <a:pt x="233" y="693"/>
                    <a:pt x="271" y="727"/>
                  </a:cubicBezTo>
                  <a:cubicBezTo>
                    <a:pt x="317" y="770"/>
                    <a:pt x="360" y="808"/>
                    <a:pt x="420" y="808"/>
                  </a:cubicBezTo>
                  <a:cubicBezTo>
                    <a:pt x="509" y="808"/>
                    <a:pt x="559" y="717"/>
                    <a:pt x="559" y="64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1095120" y="3979800"/>
              <a:ext cx="122040" cy="202320"/>
            </a:xfrm>
            <a:custGeom>
              <a:avLst/>
              <a:gdLst/>
              <a:ahLst/>
              <a:cxnLst/>
              <a:rect l="l" t="t" r="r" b="b"/>
              <a:pathLst>
                <a:path w="339" h="562" extrusionOk="0">
                  <a:moveTo>
                    <a:pt x="65" y="496"/>
                  </a:moveTo>
                  <a:cubicBezTo>
                    <a:pt x="95" y="468"/>
                    <a:pt x="126" y="439"/>
                    <a:pt x="156" y="410"/>
                  </a:cubicBezTo>
                  <a:cubicBezTo>
                    <a:pt x="288" y="295"/>
                    <a:pt x="338" y="249"/>
                    <a:pt x="338" y="165"/>
                  </a:cubicBezTo>
                  <a:cubicBezTo>
                    <a:pt x="338" y="70"/>
                    <a:pt x="262" y="0"/>
                    <a:pt x="158" y="0"/>
                  </a:cubicBezTo>
                  <a:cubicBezTo>
                    <a:pt x="62" y="0"/>
                    <a:pt x="0" y="79"/>
                    <a:pt x="0" y="153"/>
                  </a:cubicBezTo>
                  <a:cubicBezTo>
                    <a:pt x="0" y="201"/>
                    <a:pt x="43" y="201"/>
                    <a:pt x="46" y="201"/>
                  </a:cubicBezTo>
                  <a:cubicBezTo>
                    <a:pt x="60" y="201"/>
                    <a:pt x="89" y="189"/>
                    <a:pt x="89" y="156"/>
                  </a:cubicBezTo>
                  <a:cubicBezTo>
                    <a:pt x="89" y="134"/>
                    <a:pt x="74" y="113"/>
                    <a:pt x="46" y="113"/>
                  </a:cubicBezTo>
                  <a:cubicBezTo>
                    <a:pt x="38" y="113"/>
                    <a:pt x="36" y="113"/>
                    <a:pt x="34" y="113"/>
                  </a:cubicBezTo>
                  <a:cubicBezTo>
                    <a:pt x="53" y="58"/>
                    <a:pt x="98" y="26"/>
                    <a:pt x="149" y="26"/>
                  </a:cubicBezTo>
                  <a:cubicBezTo>
                    <a:pt x="226" y="26"/>
                    <a:pt x="262" y="96"/>
                    <a:pt x="262" y="165"/>
                  </a:cubicBezTo>
                  <a:cubicBezTo>
                    <a:pt x="262" y="233"/>
                    <a:pt x="218" y="297"/>
                    <a:pt x="173" y="350"/>
                  </a:cubicBezTo>
                  <a:cubicBezTo>
                    <a:pt x="118" y="410"/>
                    <a:pt x="64" y="470"/>
                    <a:pt x="10" y="530"/>
                  </a:cubicBezTo>
                  <a:cubicBezTo>
                    <a:pt x="0" y="540"/>
                    <a:pt x="0" y="542"/>
                    <a:pt x="0" y="561"/>
                  </a:cubicBezTo>
                  <a:cubicBezTo>
                    <a:pt x="105" y="561"/>
                    <a:pt x="210" y="561"/>
                    <a:pt x="314" y="561"/>
                  </a:cubicBezTo>
                  <a:cubicBezTo>
                    <a:pt x="322" y="512"/>
                    <a:pt x="330" y="464"/>
                    <a:pt x="338" y="415"/>
                  </a:cubicBezTo>
                  <a:cubicBezTo>
                    <a:pt x="331" y="415"/>
                    <a:pt x="324" y="415"/>
                    <a:pt x="317" y="415"/>
                  </a:cubicBezTo>
                  <a:cubicBezTo>
                    <a:pt x="312" y="441"/>
                    <a:pt x="307" y="477"/>
                    <a:pt x="298" y="492"/>
                  </a:cubicBezTo>
                  <a:cubicBezTo>
                    <a:pt x="293" y="496"/>
                    <a:pt x="235" y="496"/>
                    <a:pt x="218" y="496"/>
                  </a:cubicBezTo>
                  <a:cubicBezTo>
                    <a:pt x="167" y="496"/>
                    <a:pt x="116" y="496"/>
                    <a:pt x="65" y="4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1933200" y="3968640"/>
              <a:ext cx="99000" cy="213480"/>
            </a:xfrm>
            <a:custGeom>
              <a:avLst/>
              <a:gdLst/>
              <a:ahLst/>
              <a:cxnLst/>
              <a:rect l="l" t="t" r="r" b="b"/>
              <a:pathLst>
                <a:path w="275" h="593" extrusionOk="0">
                  <a:moveTo>
                    <a:pt x="120" y="230"/>
                  </a:moveTo>
                  <a:cubicBezTo>
                    <a:pt x="120" y="197"/>
                    <a:pt x="120" y="165"/>
                    <a:pt x="120" y="132"/>
                  </a:cubicBezTo>
                  <a:cubicBezTo>
                    <a:pt x="120" y="58"/>
                    <a:pt x="161" y="17"/>
                    <a:pt x="199" y="17"/>
                  </a:cubicBezTo>
                  <a:cubicBezTo>
                    <a:pt x="202" y="17"/>
                    <a:pt x="214" y="17"/>
                    <a:pt x="226" y="24"/>
                  </a:cubicBezTo>
                  <a:cubicBezTo>
                    <a:pt x="216" y="26"/>
                    <a:pt x="202" y="38"/>
                    <a:pt x="202" y="60"/>
                  </a:cubicBezTo>
                  <a:cubicBezTo>
                    <a:pt x="202" y="79"/>
                    <a:pt x="214" y="96"/>
                    <a:pt x="238" y="96"/>
                  </a:cubicBezTo>
                  <a:cubicBezTo>
                    <a:pt x="262" y="96"/>
                    <a:pt x="274" y="79"/>
                    <a:pt x="274" y="58"/>
                  </a:cubicBezTo>
                  <a:cubicBezTo>
                    <a:pt x="274" y="26"/>
                    <a:pt x="242" y="0"/>
                    <a:pt x="199" y="0"/>
                  </a:cubicBezTo>
                  <a:cubicBezTo>
                    <a:pt x="139" y="0"/>
                    <a:pt x="67" y="43"/>
                    <a:pt x="67" y="134"/>
                  </a:cubicBezTo>
                  <a:cubicBezTo>
                    <a:pt x="67" y="166"/>
                    <a:pt x="67" y="198"/>
                    <a:pt x="67" y="230"/>
                  </a:cubicBezTo>
                  <a:cubicBezTo>
                    <a:pt x="45" y="230"/>
                    <a:pt x="22" y="230"/>
                    <a:pt x="0" y="230"/>
                  </a:cubicBezTo>
                  <a:cubicBezTo>
                    <a:pt x="0" y="239"/>
                    <a:pt x="0" y="248"/>
                    <a:pt x="0" y="257"/>
                  </a:cubicBezTo>
                  <a:cubicBezTo>
                    <a:pt x="22" y="257"/>
                    <a:pt x="45" y="257"/>
                    <a:pt x="67" y="257"/>
                  </a:cubicBezTo>
                  <a:cubicBezTo>
                    <a:pt x="67" y="348"/>
                    <a:pt x="67" y="439"/>
                    <a:pt x="67" y="530"/>
                  </a:cubicBezTo>
                  <a:cubicBezTo>
                    <a:pt x="67" y="568"/>
                    <a:pt x="58" y="568"/>
                    <a:pt x="2" y="568"/>
                  </a:cubicBezTo>
                  <a:cubicBezTo>
                    <a:pt x="2" y="576"/>
                    <a:pt x="2" y="584"/>
                    <a:pt x="2" y="592"/>
                  </a:cubicBezTo>
                  <a:cubicBezTo>
                    <a:pt x="36" y="592"/>
                    <a:pt x="74" y="590"/>
                    <a:pt x="98" y="590"/>
                  </a:cubicBezTo>
                  <a:cubicBezTo>
                    <a:pt x="132" y="590"/>
                    <a:pt x="170" y="590"/>
                    <a:pt x="206" y="592"/>
                  </a:cubicBezTo>
                  <a:cubicBezTo>
                    <a:pt x="206" y="584"/>
                    <a:pt x="206" y="576"/>
                    <a:pt x="206" y="568"/>
                  </a:cubicBezTo>
                  <a:cubicBezTo>
                    <a:pt x="200" y="568"/>
                    <a:pt x="194" y="568"/>
                    <a:pt x="187" y="568"/>
                  </a:cubicBezTo>
                  <a:cubicBezTo>
                    <a:pt x="125" y="568"/>
                    <a:pt x="122" y="559"/>
                    <a:pt x="122" y="528"/>
                  </a:cubicBezTo>
                  <a:cubicBezTo>
                    <a:pt x="122" y="437"/>
                    <a:pt x="122" y="347"/>
                    <a:pt x="122" y="257"/>
                  </a:cubicBezTo>
                  <a:cubicBezTo>
                    <a:pt x="154" y="257"/>
                    <a:pt x="186" y="257"/>
                    <a:pt x="218" y="257"/>
                  </a:cubicBezTo>
                  <a:cubicBezTo>
                    <a:pt x="218" y="248"/>
                    <a:pt x="218" y="239"/>
                    <a:pt x="218" y="230"/>
                  </a:cubicBezTo>
                  <a:cubicBezTo>
                    <a:pt x="186" y="230"/>
                    <a:pt x="153" y="230"/>
                    <a:pt x="120" y="23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2024640" y="4046400"/>
              <a:ext cx="135000" cy="139320"/>
            </a:xfrm>
            <a:custGeom>
              <a:avLst/>
              <a:gdLst/>
              <a:ahLst/>
              <a:cxnLst/>
              <a:rect l="l" t="t" r="r" b="b"/>
              <a:pathLst>
                <a:path w="375" h="387" extrusionOk="0">
                  <a:moveTo>
                    <a:pt x="374" y="197"/>
                  </a:moveTo>
                  <a:cubicBezTo>
                    <a:pt x="374" y="89"/>
                    <a:pt x="290" y="0"/>
                    <a:pt x="187" y="0"/>
                  </a:cubicBezTo>
                  <a:cubicBezTo>
                    <a:pt x="82" y="0"/>
                    <a:pt x="0" y="91"/>
                    <a:pt x="0" y="197"/>
                  </a:cubicBezTo>
                  <a:cubicBezTo>
                    <a:pt x="0" y="307"/>
                    <a:pt x="89" y="386"/>
                    <a:pt x="187" y="386"/>
                  </a:cubicBezTo>
                  <a:cubicBezTo>
                    <a:pt x="288" y="386"/>
                    <a:pt x="374" y="305"/>
                    <a:pt x="374" y="197"/>
                  </a:cubicBezTo>
                  <a:moveTo>
                    <a:pt x="187" y="365"/>
                  </a:moveTo>
                  <a:cubicBezTo>
                    <a:pt x="151" y="365"/>
                    <a:pt x="115" y="348"/>
                    <a:pt x="91" y="309"/>
                  </a:cubicBezTo>
                  <a:cubicBezTo>
                    <a:pt x="70" y="271"/>
                    <a:pt x="70" y="221"/>
                    <a:pt x="70" y="189"/>
                  </a:cubicBezTo>
                  <a:cubicBezTo>
                    <a:pt x="70" y="158"/>
                    <a:pt x="70" y="113"/>
                    <a:pt x="91" y="74"/>
                  </a:cubicBezTo>
                  <a:cubicBezTo>
                    <a:pt x="113" y="36"/>
                    <a:pt x="154" y="19"/>
                    <a:pt x="187" y="19"/>
                  </a:cubicBezTo>
                  <a:cubicBezTo>
                    <a:pt x="223" y="19"/>
                    <a:pt x="258" y="37"/>
                    <a:pt x="281" y="74"/>
                  </a:cubicBezTo>
                  <a:cubicBezTo>
                    <a:pt x="304" y="112"/>
                    <a:pt x="305" y="158"/>
                    <a:pt x="305" y="189"/>
                  </a:cubicBezTo>
                  <a:cubicBezTo>
                    <a:pt x="305" y="221"/>
                    <a:pt x="305" y="266"/>
                    <a:pt x="286" y="302"/>
                  </a:cubicBezTo>
                  <a:cubicBezTo>
                    <a:pt x="266" y="341"/>
                    <a:pt x="230" y="365"/>
                    <a:pt x="187" y="3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2176920" y="4048200"/>
              <a:ext cx="102240" cy="134280"/>
            </a:xfrm>
            <a:custGeom>
              <a:avLst/>
              <a:gdLst/>
              <a:ahLst/>
              <a:cxnLst/>
              <a:rect l="l" t="t" r="r" b="b"/>
              <a:pathLst>
                <a:path w="284" h="373" extrusionOk="0">
                  <a:moveTo>
                    <a:pt x="118" y="94"/>
                  </a:moveTo>
                  <a:cubicBezTo>
                    <a:pt x="118" y="62"/>
                    <a:pt x="118" y="31"/>
                    <a:pt x="118" y="0"/>
                  </a:cubicBezTo>
                  <a:cubicBezTo>
                    <a:pt x="78" y="3"/>
                    <a:pt x="39" y="6"/>
                    <a:pt x="0" y="10"/>
                  </a:cubicBezTo>
                  <a:cubicBezTo>
                    <a:pt x="0" y="18"/>
                    <a:pt x="0" y="27"/>
                    <a:pt x="0" y="36"/>
                  </a:cubicBezTo>
                  <a:cubicBezTo>
                    <a:pt x="58" y="36"/>
                    <a:pt x="65" y="41"/>
                    <a:pt x="65" y="84"/>
                  </a:cubicBezTo>
                  <a:cubicBezTo>
                    <a:pt x="65" y="159"/>
                    <a:pt x="65" y="234"/>
                    <a:pt x="65" y="309"/>
                  </a:cubicBezTo>
                  <a:cubicBezTo>
                    <a:pt x="65" y="348"/>
                    <a:pt x="55" y="348"/>
                    <a:pt x="0" y="348"/>
                  </a:cubicBezTo>
                  <a:cubicBezTo>
                    <a:pt x="0" y="356"/>
                    <a:pt x="0" y="364"/>
                    <a:pt x="0" y="372"/>
                  </a:cubicBezTo>
                  <a:cubicBezTo>
                    <a:pt x="31" y="372"/>
                    <a:pt x="72" y="369"/>
                    <a:pt x="96" y="369"/>
                  </a:cubicBezTo>
                  <a:cubicBezTo>
                    <a:pt x="130" y="369"/>
                    <a:pt x="168" y="369"/>
                    <a:pt x="202" y="372"/>
                  </a:cubicBezTo>
                  <a:cubicBezTo>
                    <a:pt x="202" y="364"/>
                    <a:pt x="202" y="356"/>
                    <a:pt x="202" y="348"/>
                  </a:cubicBezTo>
                  <a:cubicBezTo>
                    <a:pt x="196" y="348"/>
                    <a:pt x="190" y="348"/>
                    <a:pt x="185" y="348"/>
                  </a:cubicBezTo>
                  <a:cubicBezTo>
                    <a:pt x="122" y="348"/>
                    <a:pt x="120" y="338"/>
                    <a:pt x="120" y="307"/>
                  </a:cubicBezTo>
                  <a:cubicBezTo>
                    <a:pt x="120" y="264"/>
                    <a:pt x="120" y="221"/>
                    <a:pt x="120" y="177"/>
                  </a:cubicBezTo>
                  <a:cubicBezTo>
                    <a:pt x="120" y="94"/>
                    <a:pt x="156" y="19"/>
                    <a:pt x="221" y="19"/>
                  </a:cubicBezTo>
                  <a:cubicBezTo>
                    <a:pt x="226" y="19"/>
                    <a:pt x="228" y="19"/>
                    <a:pt x="230" y="19"/>
                  </a:cubicBezTo>
                  <a:cubicBezTo>
                    <a:pt x="228" y="22"/>
                    <a:pt x="211" y="31"/>
                    <a:pt x="211" y="53"/>
                  </a:cubicBezTo>
                  <a:cubicBezTo>
                    <a:pt x="211" y="77"/>
                    <a:pt x="228" y="89"/>
                    <a:pt x="247" y="89"/>
                  </a:cubicBezTo>
                  <a:cubicBezTo>
                    <a:pt x="262" y="89"/>
                    <a:pt x="283" y="80"/>
                    <a:pt x="283" y="53"/>
                  </a:cubicBezTo>
                  <a:cubicBezTo>
                    <a:pt x="283" y="25"/>
                    <a:pt x="257" y="0"/>
                    <a:pt x="221" y="0"/>
                  </a:cubicBezTo>
                  <a:cubicBezTo>
                    <a:pt x="158" y="0"/>
                    <a:pt x="130" y="58"/>
                    <a:pt x="118" y="9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2597400" y="3992040"/>
              <a:ext cx="93600" cy="193680"/>
            </a:xfrm>
            <a:custGeom>
              <a:avLst/>
              <a:gdLst/>
              <a:ahLst/>
              <a:cxnLst/>
              <a:rect l="l" t="t" r="r" b="b"/>
              <a:pathLst>
                <a:path w="260" h="538" extrusionOk="0">
                  <a:moveTo>
                    <a:pt x="154" y="192"/>
                  </a:moveTo>
                  <a:cubicBezTo>
                    <a:pt x="180" y="192"/>
                    <a:pt x="206" y="192"/>
                    <a:pt x="233" y="192"/>
                  </a:cubicBezTo>
                  <a:cubicBezTo>
                    <a:pt x="250" y="192"/>
                    <a:pt x="259" y="192"/>
                    <a:pt x="259" y="175"/>
                  </a:cubicBezTo>
                  <a:cubicBezTo>
                    <a:pt x="259" y="165"/>
                    <a:pt x="250" y="165"/>
                    <a:pt x="235" y="165"/>
                  </a:cubicBezTo>
                  <a:cubicBezTo>
                    <a:pt x="210" y="165"/>
                    <a:pt x="186" y="165"/>
                    <a:pt x="161" y="165"/>
                  </a:cubicBezTo>
                  <a:cubicBezTo>
                    <a:pt x="192" y="46"/>
                    <a:pt x="197" y="29"/>
                    <a:pt x="197" y="24"/>
                  </a:cubicBezTo>
                  <a:cubicBezTo>
                    <a:pt x="197" y="10"/>
                    <a:pt x="185" y="0"/>
                    <a:pt x="170" y="0"/>
                  </a:cubicBezTo>
                  <a:cubicBezTo>
                    <a:pt x="168" y="0"/>
                    <a:pt x="144" y="2"/>
                    <a:pt x="137" y="31"/>
                  </a:cubicBezTo>
                  <a:cubicBezTo>
                    <a:pt x="126" y="76"/>
                    <a:pt x="116" y="121"/>
                    <a:pt x="106" y="165"/>
                  </a:cubicBezTo>
                  <a:cubicBezTo>
                    <a:pt x="79" y="165"/>
                    <a:pt x="53" y="165"/>
                    <a:pt x="26" y="165"/>
                  </a:cubicBezTo>
                  <a:cubicBezTo>
                    <a:pt x="10" y="165"/>
                    <a:pt x="0" y="165"/>
                    <a:pt x="0" y="182"/>
                  </a:cubicBezTo>
                  <a:cubicBezTo>
                    <a:pt x="0" y="192"/>
                    <a:pt x="7" y="192"/>
                    <a:pt x="24" y="192"/>
                  </a:cubicBezTo>
                  <a:cubicBezTo>
                    <a:pt x="49" y="192"/>
                    <a:pt x="74" y="192"/>
                    <a:pt x="98" y="192"/>
                  </a:cubicBezTo>
                  <a:cubicBezTo>
                    <a:pt x="38" y="432"/>
                    <a:pt x="34" y="446"/>
                    <a:pt x="34" y="460"/>
                  </a:cubicBezTo>
                  <a:cubicBezTo>
                    <a:pt x="34" y="506"/>
                    <a:pt x="65" y="537"/>
                    <a:pt x="110" y="537"/>
                  </a:cubicBezTo>
                  <a:cubicBezTo>
                    <a:pt x="197" y="537"/>
                    <a:pt x="245" y="415"/>
                    <a:pt x="245" y="408"/>
                  </a:cubicBezTo>
                  <a:cubicBezTo>
                    <a:pt x="245" y="401"/>
                    <a:pt x="238" y="401"/>
                    <a:pt x="235" y="401"/>
                  </a:cubicBezTo>
                  <a:cubicBezTo>
                    <a:pt x="228" y="401"/>
                    <a:pt x="228" y="403"/>
                    <a:pt x="223" y="413"/>
                  </a:cubicBezTo>
                  <a:cubicBezTo>
                    <a:pt x="187" y="499"/>
                    <a:pt x="142" y="520"/>
                    <a:pt x="113" y="520"/>
                  </a:cubicBezTo>
                  <a:cubicBezTo>
                    <a:pt x="96" y="520"/>
                    <a:pt x="86" y="508"/>
                    <a:pt x="86" y="480"/>
                  </a:cubicBezTo>
                  <a:cubicBezTo>
                    <a:pt x="86" y="460"/>
                    <a:pt x="89" y="453"/>
                    <a:pt x="91" y="441"/>
                  </a:cubicBezTo>
                  <a:cubicBezTo>
                    <a:pt x="112" y="358"/>
                    <a:pt x="133" y="275"/>
                    <a:pt x="154" y="19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2721960" y="3974760"/>
              <a:ext cx="170640" cy="214560"/>
            </a:xfrm>
            <a:custGeom>
              <a:avLst/>
              <a:gdLst/>
              <a:ahLst/>
              <a:cxnLst/>
              <a:rect l="l" t="t" r="r" b="b"/>
              <a:pathLst>
                <a:path w="474" h="596" extrusionOk="0">
                  <a:moveTo>
                    <a:pt x="396" y="62"/>
                  </a:moveTo>
                  <a:cubicBezTo>
                    <a:pt x="403" y="34"/>
                    <a:pt x="403" y="26"/>
                    <a:pt x="451" y="26"/>
                  </a:cubicBezTo>
                  <a:cubicBezTo>
                    <a:pt x="463" y="26"/>
                    <a:pt x="473" y="26"/>
                    <a:pt x="473" y="12"/>
                  </a:cubicBezTo>
                  <a:cubicBezTo>
                    <a:pt x="473" y="2"/>
                    <a:pt x="468" y="0"/>
                    <a:pt x="461" y="0"/>
                  </a:cubicBezTo>
                  <a:cubicBezTo>
                    <a:pt x="442" y="0"/>
                    <a:pt x="389" y="2"/>
                    <a:pt x="367" y="2"/>
                  </a:cubicBezTo>
                  <a:cubicBezTo>
                    <a:pt x="341" y="2"/>
                    <a:pt x="271" y="0"/>
                    <a:pt x="245" y="0"/>
                  </a:cubicBezTo>
                  <a:cubicBezTo>
                    <a:pt x="238" y="0"/>
                    <a:pt x="226" y="0"/>
                    <a:pt x="226" y="17"/>
                  </a:cubicBezTo>
                  <a:cubicBezTo>
                    <a:pt x="226" y="26"/>
                    <a:pt x="233" y="26"/>
                    <a:pt x="254" y="26"/>
                  </a:cubicBezTo>
                  <a:cubicBezTo>
                    <a:pt x="274" y="26"/>
                    <a:pt x="283" y="26"/>
                    <a:pt x="305" y="29"/>
                  </a:cubicBezTo>
                  <a:cubicBezTo>
                    <a:pt x="324" y="31"/>
                    <a:pt x="331" y="34"/>
                    <a:pt x="331" y="46"/>
                  </a:cubicBezTo>
                  <a:cubicBezTo>
                    <a:pt x="331" y="50"/>
                    <a:pt x="329" y="58"/>
                    <a:pt x="326" y="62"/>
                  </a:cubicBezTo>
                  <a:cubicBezTo>
                    <a:pt x="294" y="192"/>
                    <a:pt x="262" y="321"/>
                    <a:pt x="230" y="451"/>
                  </a:cubicBezTo>
                  <a:cubicBezTo>
                    <a:pt x="209" y="532"/>
                    <a:pt x="151" y="576"/>
                    <a:pt x="108" y="576"/>
                  </a:cubicBezTo>
                  <a:cubicBezTo>
                    <a:pt x="86" y="576"/>
                    <a:pt x="41" y="568"/>
                    <a:pt x="29" y="525"/>
                  </a:cubicBezTo>
                  <a:cubicBezTo>
                    <a:pt x="31" y="525"/>
                    <a:pt x="36" y="525"/>
                    <a:pt x="38" y="525"/>
                  </a:cubicBezTo>
                  <a:cubicBezTo>
                    <a:pt x="72" y="525"/>
                    <a:pt x="94" y="496"/>
                    <a:pt x="94" y="470"/>
                  </a:cubicBezTo>
                  <a:cubicBezTo>
                    <a:pt x="94" y="444"/>
                    <a:pt x="70" y="436"/>
                    <a:pt x="55" y="436"/>
                  </a:cubicBezTo>
                  <a:cubicBezTo>
                    <a:pt x="41" y="436"/>
                    <a:pt x="0" y="446"/>
                    <a:pt x="0" y="504"/>
                  </a:cubicBezTo>
                  <a:cubicBezTo>
                    <a:pt x="0" y="556"/>
                    <a:pt x="43" y="595"/>
                    <a:pt x="110" y="595"/>
                  </a:cubicBezTo>
                  <a:cubicBezTo>
                    <a:pt x="190" y="595"/>
                    <a:pt x="276" y="540"/>
                    <a:pt x="298" y="456"/>
                  </a:cubicBezTo>
                  <a:cubicBezTo>
                    <a:pt x="330" y="325"/>
                    <a:pt x="363" y="193"/>
                    <a:pt x="396" y="6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2999160" y="3960000"/>
              <a:ext cx="201600" cy="291240"/>
            </a:xfrm>
            <a:custGeom>
              <a:avLst/>
              <a:gdLst/>
              <a:ahLst/>
              <a:cxnLst/>
              <a:rect l="l" t="t" r="r" b="b"/>
              <a:pathLst>
                <a:path w="560" h="809" extrusionOk="0">
                  <a:moveTo>
                    <a:pt x="521" y="36"/>
                  </a:moveTo>
                  <a:cubicBezTo>
                    <a:pt x="530" y="31"/>
                    <a:pt x="537" y="26"/>
                    <a:pt x="537" y="17"/>
                  </a:cubicBezTo>
                  <a:cubicBezTo>
                    <a:pt x="537" y="7"/>
                    <a:pt x="530" y="0"/>
                    <a:pt x="521" y="0"/>
                  </a:cubicBezTo>
                  <a:cubicBezTo>
                    <a:pt x="516" y="0"/>
                    <a:pt x="509" y="5"/>
                    <a:pt x="506" y="5"/>
                  </a:cubicBezTo>
                  <a:cubicBezTo>
                    <a:pt x="350" y="78"/>
                    <a:pt x="194" y="152"/>
                    <a:pt x="38" y="225"/>
                  </a:cubicBezTo>
                  <a:cubicBezTo>
                    <a:pt x="24" y="233"/>
                    <a:pt x="22" y="237"/>
                    <a:pt x="22" y="245"/>
                  </a:cubicBezTo>
                  <a:cubicBezTo>
                    <a:pt x="22" y="252"/>
                    <a:pt x="26" y="257"/>
                    <a:pt x="38" y="264"/>
                  </a:cubicBezTo>
                  <a:cubicBezTo>
                    <a:pt x="194" y="337"/>
                    <a:pt x="350" y="409"/>
                    <a:pt x="506" y="482"/>
                  </a:cubicBezTo>
                  <a:cubicBezTo>
                    <a:pt x="516" y="489"/>
                    <a:pt x="518" y="489"/>
                    <a:pt x="521" y="489"/>
                  </a:cubicBezTo>
                  <a:cubicBezTo>
                    <a:pt x="530" y="489"/>
                    <a:pt x="537" y="480"/>
                    <a:pt x="537" y="472"/>
                  </a:cubicBezTo>
                  <a:cubicBezTo>
                    <a:pt x="537" y="460"/>
                    <a:pt x="530" y="458"/>
                    <a:pt x="521" y="453"/>
                  </a:cubicBezTo>
                  <a:cubicBezTo>
                    <a:pt x="374" y="384"/>
                    <a:pt x="226" y="314"/>
                    <a:pt x="79" y="245"/>
                  </a:cubicBezTo>
                  <a:cubicBezTo>
                    <a:pt x="226" y="175"/>
                    <a:pt x="374" y="106"/>
                    <a:pt x="521" y="36"/>
                  </a:cubicBezTo>
                  <a:moveTo>
                    <a:pt x="559" y="640"/>
                  </a:moveTo>
                  <a:cubicBezTo>
                    <a:pt x="559" y="619"/>
                    <a:pt x="554" y="612"/>
                    <a:pt x="549" y="612"/>
                  </a:cubicBezTo>
                  <a:cubicBezTo>
                    <a:pt x="537" y="612"/>
                    <a:pt x="537" y="633"/>
                    <a:pt x="537" y="638"/>
                  </a:cubicBezTo>
                  <a:cubicBezTo>
                    <a:pt x="533" y="710"/>
                    <a:pt x="480" y="760"/>
                    <a:pt x="420" y="760"/>
                  </a:cubicBezTo>
                  <a:cubicBezTo>
                    <a:pt x="367" y="760"/>
                    <a:pt x="326" y="724"/>
                    <a:pt x="288" y="691"/>
                  </a:cubicBezTo>
                  <a:cubicBezTo>
                    <a:pt x="242" y="650"/>
                    <a:pt x="199" y="612"/>
                    <a:pt x="139" y="612"/>
                  </a:cubicBezTo>
                  <a:cubicBezTo>
                    <a:pt x="50" y="612"/>
                    <a:pt x="0" y="703"/>
                    <a:pt x="0" y="779"/>
                  </a:cubicBezTo>
                  <a:cubicBezTo>
                    <a:pt x="0" y="799"/>
                    <a:pt x="5" y="806"/>
                    <a:pt x="12" y="806"/>
                  </a:cubicBezTo>
                  <a:cubicBezTo>
                    <a:pt x="22" y="806"/>
                    <a:pt x="24" y="791"/>
                    <a:pt x="24" y="787"/>
                  </a:cubicBezTo>
                  <a:cubicBezTo>
                    <a:pt x="26" y="691"/>
                    <a:pt x="94" y="660"/>
                    <a:pt x="139" y="660"/>
                  </a:cubicBezTo>
                  <a:cubicBezTo>
                    <a:pt x="194" y="660"/>
                    <a:pt x="233" y="693"/>
                    <a:pt x="271" y="727"/>
                  </a:cubicBezTo>
                  <a:cubicBezTo>
                    <a:pt x="317" y="770"/>
                    <a:pt x="362" y="808"/>
                    <a:pt x="420" y="808"/>
                  </a:cubicBezTo>
                  <a:cubicBezTo>
                    <a:pt x="509" y="808"/>
                    <a:pt x="559" y="717"/>
                    <a:pt x="559" y="64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3329280" y="3979800"/>
              <a:ext cx="100440" cy="202320"/>
            </a:xfrm>
            <a:custGeom>
              <a:avLst/>
              <a:gdLst/>
              <a:ahLst/>
              <a:cxnLst/>
              <a:rect l="l" t="t" r="r" b="b"/>
              <a:pathLst>
                <a:path w="279" h="562" extrusionOk="0">
                  <a:moveTo>
                    <a:pt x="173" y="24"/>
                  </a:moveTo>
                  <a:cubicBezTo>
                    <a:pt x="173" y="2"/>
                    <a:pt x="173" y="0"/>
                    <a:pt x="154" y="0"/>
                  </a:cubicBezTo>
                  <a:cubicBezTo>
                    <a:pt x="101" y="55"/>
                    <a:pt x="29" y="55"/>
                    <a:pt x="0" y="55"/>
                  </a:cubicBezTo>
                  <a:cubicBezTo>
                    <a:pt x="0" y="64"/>
                    <a:pt x="0" y="73"/>
                    <a:pt x="0" y="82"/>
                  </a:cubicBezTo>
                  <a:cubicBezTo>
                    <a:pt x="17" y="82"/>
                    <a:pt x="67" y="82"/>
                    <a:pt x="110" y="60"/>
                  </a:cubicBezTo>
                  <a:cubicBezTo>
                    <a:pt x="110" y="205"/>
                    <a:pt x="110" y="351"/>
                    <a:pt x="110" y="496"/>
                  </a:cubicBezTo>
                  <a:cubicBezTo>
                    <a:pt x="110" y="525"/>
                    <a:pt x="108" y="537"/>
                    <a:pt x="34" y="537"/>
                  </a:cubicBezTo>
                  <a:cubicBezTo>
                    <a:pt x="24" y="537"/>
                    <a:pt x="14" y="537"/>
                    <a:pt x="5" y="537"/>
                  </a:cubicBezTo>
                  <a:cubicBezTo>
                    <a:pt x="5" y="545"/>
                    <a:pt x="5" y="553"/>
                    <a:pt x="5" y="561"/>
                  </a:cubicBezTo>
                  <a:cubicBezTo>
                    <a:pt x="36" y="559"/>
                    <a:pt x="108" y="559"/>
                    <a:pt x="142" y="559"/>
                  </a:cubicBezTo>
                  <a:cubicBezTo>
                    <a:pt x="175" y="559"/>
                    <a:pt x="250" y="559"/>
                    <a:pt x="278" y="561"/>
                  </a:cubicBezTo>
                  <a:cubicBezTo>
                    <a:pt x="278" y="553"/>
                    <a:pt x="278" y="545"/>
                    <a:pt x="278" y="537"/>
                  </a:cubicBezTo>
                  <a:cubicBezTo>
                    <a:pt x="270" y="537"/>
                    <a:pt x="261" y="537"/>
                    <a:pt x="252" y="537"/>
                  </a:cubicBezTo>
                  <a:cubicBezTo>
                    <a:pt x="175" y="537"/>
                    <a:pt x="173" y="528"/>
                    <a:pt x="173" y="496"/>
                  </a:cubicBezTo>
                  <a:cubicBezTo>
                    <a:pt x="173" y="339"/>
                    <a:pt x="173" y="181"/>
                    <a:pt x="173" y="2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493200" y="4503240"/>
              <a:ext cx="170640" cy="137520"/>
            </a:xfrm>
            <a:custGeom>
              <a:avLst/>
              <a:gdLst/>
              <a:ahLst/>
              <a:cxnLst/>
              <a:rect l="l" t="t" r="r" b="b"/>
              <a:pathLst>
                <a:path w="474" h="382" extrusionOk="0">
                  <a:moveTo>
                    <a:pt x="367" y="173"/>
                  </a:moveTo>
                  <a:cubicBezTo>
                    <a:pt x="367" y="41"/>
                    <a:pt x="288" y="0"/>
                    <a:pt x="226" y="0"/>
                  </a:cubicBezTo>
                  <a:cubicBezTo>
                    <a:pt x="110" y="0"/>
                    <a:pt x="0" y="120"/>
                    <a:pt x="0" y="240"/>
                  </a:cubicBezTo>
                  <a:cubicBezTo>
                    <a:pt x="0" y="319"/>
                    <a:pt x="50" y="381"/>
                    <a:pt x="137" y="381"/>
                  </a:cubicBezTo>
                  <a:cubicBezTo>
                    <a:pt x="190" y="381"/>
                    <a:pt x="250" y="362"/>
                    <a:pt x="314" y="312"/>
                  </a:cubicBezTo>
                  <a:cubicBezTo>
                    <a:pt x="324" y="355"/>
                    <a:pt x="353" y="381"/>
                    <a:pt x="391" y="381"/>
                  </a:cubicBezTo>
                  <a:cubicBezTo>
                    <a:pt x="434" y="381"/>
                    <a:pt x="461" y="336"/>
                    <a:pt x="461" y="321"/>
                  </a:cubicBezTo>
                  <a:cubicBezTo>
                    <a:pt x="461" y="317"/>
                    <a:pt x="456" y="314"/>
                    <a:pt x="451" y="314"/>
                  </a:cubicBezTo>
                  <a:cubicBezTo>
                    <a:pt x="446" y="314"/>
                    <a:pt x="442" y="317"/>
                    <a:pt x="439" y="321"/>
                  </a:cubicBezTo>
                  <a:cubicBezTo>
                    <a:pt x="425" y="365"/>
                    <a:pt x="409" y="350"/>
                    <a:pt x="394" y="365"/>
                  </a:cubicBezTo>
                  <a:cubicBezTo>
                    <a:pt x="367" y="365"/>
                    <a:pt x="367" y="297"/>
                    <a:pt x="367" y="278"/>
                  </a:cubicBezTo>
                  <a:cubicBezTo>
                    <a:pt x="367" y="259"/>
                    <a:pt x="367" y="259"/>
                    <a:pt x="374" y="247"/>
                  </a:cubicBezTo>
                  <a:cubicBezTo>
                    <a:pt x="454" y="149"/>
                    <a:pt x="440" y="116"/>
                    <a:pt x="473" y="50"/>
                  </a:cubicBezTo>
                  <a:cubicBezTo>
                    <a:pt x="473" y="48"/>
                    <a:pt x="470" y="41"/>
                    <a:pt x="463" y="41"/>
                  </a:cubicBezTo>
                  <a:cubicBezTo>
                    <a:pt x="454" y="41"/>
                    <a:pt x="454" y="43"/>
                    <a:pt x="449" y="60"/>
                  </a:cubicBezTo>
                  <a:cubicBezTo>
                    <a:pt x="434" y="113"/>
                    <a:pt x="406" y="177"/>
                    <a:pt x="367" y="225"/>
                  </a:cubicBezTo>
                  <a:cubicBezTo>
                    <a:pt x="367" y="208"/>
                    <a:pt x="367" y="190"/>
                    <a:pt x="367" y="173"/>
                  </a:cubicBezTo>
                  <a:moveTo>
                    <a:pt x="310" y="290"/>
                  </a:moveTo>
                  <a:cubicBezTo>
                    <a:pt x="235" y="355"/>
                    <a:pt x="170" y="365"/>
                    <a:pt x="137" y="365"/>
                  </a:cubicBezTo>
                  <a:cubicBezTo>
                    <a:pt x="86" y="365"/>
                    <a:pt x="62" y="326"/>
                    <a:pt x="62" y="271"/>
                  </a:cubicBezTo>
                  <a:cubicBezTo>
                    <a:pt x="62" y="230"/>
                    <a:pt x="84" y="139"/>
                    <a:pt x="110" y="96"/>
                  </a:cubicBezTo>
                  <a:cubicBezTo>
                    <a:pt x="151" y="36"/>
                    <a:pt x="197" y="19"/>
                    <a:pt x="226" y="19"/>
                  </a:cubicBezTo>
                  <a:cubicBezTo>
                    <a:pt x="310" y="19"/>
                    <a:pt x="310" y="130"/>
                    <a:pt x="310" y="194"/>
                  </a:cubicBezTo>
                  <a:cubicBezTo>
                    <a:pt x="310" y="225"/>
                    <a:pt x="310" y="276"/>
                    <a:pt x="310" y="29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776520" y="4491000"/>
              <a:ext cx="203400" cy="129960"/>
            </a:xfrm>
            <a:custGeom>
              <a:avLst/>
              <a:gdLst/>
              <a:ahLst/>
              <a:cxnLst/>
              <a:rect l="l" t="t" r="r" b="b"/>
              <a:pathLst>
                <a:path w="565" h="361" extrusionOk="0">
                  <a:moveTo>
                    <a:pt x="564" y="26"/>
                  </a:moveTo>
                  <a:cubicBezTo>
                    <a:pt x="564" y="7"/>
                    <a:pt x="557" y="0"/>
                    <a:pt x="552" y="0"/>
                  </a:cubicBezTo>
                  <a:cubicBezTo>
                    <a:pt x="547" y="0"/>
                    <a:pt x="540" y="2"/>
                    <a:pt x="540" y="24"/>
                  </a:cubicBezTo>
                  <a:cubicBezTo>
                    <a:pt x="535" y="82"/>
                    <a:pt x="478" y="115"/>
                    <a:pt x="422" y="115"/>
                  </a:cubicBezTo>
                  <a:cubicBezTo>
                    <a:pt x="374" y="115"/>
                    <a:pt x="331" y="89"/>
                    <a:pt x="288" y="60"/>
                  </a:cubicBezTo>
                  <a:cubicBezTo>
                    <a:pt x="242" y="29"/>
                    <a:pt x="197" y="0"/>
                    <a:pt x="142" y="0"/>
                  </a:cubicBezTo>
                  <a:cubicBezTo>
                    <a:pt x="62" y="0"/>
                    <a:pt x="0" y="60"/>
                    <a:pt x="0" y="137"/>
                  </a:cubicBezTo>
                  <a:cubicBezTo>
                    <a:pt x="0" y="156"/>
                    <a:pt x="7" y="163"/>
                    <a:pt x="12" y="163"/>
                  </a:cubicBezTo>
                  <a:cubicBezTo>
                    <a:pt x="22" y="163"/>
                    <a:pt x="24" y="146"/>
                    <a:pt x="24" y="142"/>
                  </a:cubicBezTo>
                  <a:cubicBezTo>
                    <a:pt x="29" y="72"/>
                    <a:pt x="98" y="46"/>
                    <a:pt x="142" y="46"/>
                  </a:cubicBezTo>
                  <a:cubicBezTo>
                    <a:pt x="190" y="46"/>
                    <a:pt x="233" y="72"/>
                    <a:pt x="276" y="103"/>
                  </a:cubicBezTo>
                  <a:cubicBezTo>
                    <a:pt x="322" y="132"/>
                    <a:pt x="367" y="163"/>
                    <a:pt x="422" y="163"/>
                  </a:cubicBezTo>
                  <a:cubicBezTo>
                    <a:pt x="501" y="163"/>
                    <a:pt x="564" y="103"/>
                    <a:pt x="564" y="26"/>
                  </a:cubicBezTo>
                  <a:moveTo>
                    <a:pt x="564" y="223"/>
                  </a:moveTo>
                  <a:cubicBezTo>
                    <a:pt x="564" y="199"/>
                    <a:pt x="556" y="205"/>
                    <a:pt x="552" y="197"/>
                  </a:cubicBezTo>
                  <a:cubicBezTo>
                    <a:pt x="547" y="197"/>
                    <a:pt x="540" y="201"/>
                    <a:pt x="540" y="218"/>
                  </a:cubicBezTo>
                  <a:cubicBezTo>
                    <a:pt x="535" y="278"/>
                    <a:pt x="478" y="312"/>
                    <a:pt x="422" y="312"/>
                  </a:cubicBezTo>
                  <a:cubicBezTo>
                    <a:pt x="374" y="312"/>
                    <a:pt x="331" y="285"/>
                    <a:pt x="288" y="257"/>
                  </a:cubicBezTo>
                  <a:cubicBezTo>
                    <a:pt x="242" y="225"/>
                    <a:pt x="197" y="197"/>
                    <a:pt x="142" y="197"/>
                  </a:cubicBezTo>
                  <a:cubicBezTo>
                    <a:pt x="62" y="197"/>
                    <a:pt x="0" y="254"/>
                    <a:pt x="0" y="333"/>
                  </a:cubicBezTo>
                  <a:cubicBezTo>
                    <a:pt x="0" y="353"/>
                    <a:pt x="7" y="357"/>
                    <a:pt x="12" y="357"/>
                  </a:cubicBezTo>
                  <a:cubicBezTo>
                    <a:pt x="22" y="357"/>
                    <a:pt x="24" y="343"/>
                    <a:pt x="24" y="338"/>
                  </a:cubicBezTo>
                  <a:cubicBezTo>
                    <a:pt x="29" y="269"/>
                    <a:pt x="98" y="242"/>
                    <a:pt x="142" y="242"/>
                  </a:cubicBezTo>
                  <a:cubicBezTo>
                    <a:pt x="190" y="242"/>
                    <a:pt x="233" y="269"/>
                    <a:pt x="276" y="297"/>
                  </a:cubicBezTo>
                  <a:cubicBezTo>
                    <a:pt x="322" y="329"/>
                    <a:pt x="367" y="360"/>
                    <a:pt x="422" y="360"/>
                  </a:cubicBezTo>
                  <a:cubicBezTo>
                    <a:pt x="501" y="360"/>
                    <a:pt x="564" y="297"/>
                    <a:pt x="564" y="22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1092600" y="4434840"/>
              <a:ext cx="127440" cy="209160"/>
            </a:xfrm>
            <a:custGeom>
              <a:avLst/>
              <a:gdLst/>
              <a:ahLst/>
              <a:cxnLst/>
              <a:rect l="l" t="t" r="r" b="b"/>
              <a:pathLst>
                <a:path w="354" h="581" extrusionOk="0">
                  <a:moveTo>
                    <a:pt x="353" y="293"/>
                  </a:moveTo>
                  <a:cubicBezTo>
                    <a:pt x="353" y="225"/>
                    <a:pt x="350" y="158"/>
                    <a:pt x="319" y="96"/>
                  </a:cubicBezTo>
                  <a:cubicBezTo>
                    <a:pt x="281" y="14"/>
                    <a:pt x="211" y="0"/>
                    <a:pt x="178" y="0"/>
                  </a:cubicBezTo>
                  <a:cubicBezTo>
                    <a:pt x="127" y="0"/>
                    <a:pt x="65" y="24"/>
                    <a:pt x="31" y="101"/>
                  </a:cubicBezTo>
                  <a:cubicBezTo>
                    <a:pt x="2" y="158"/>
                    <a:pt x="0" y="225"/>
                    <a:pt x="0" y="293"/>
                  </a:cubicBezTo>
                  <a:cubicBezTo>
                    <a:pt x="0" y="355"/>
                    <a:pt x="2" y="432"/>
                    <a:pt x="36" y="496"/>
                  </a:cubicBezTo>
                  <a:cubicBezTo>
                    <a:pt x="72" y="564"/>
                    <a:pt x="134" y="580"/>
                    <a:pt x="175" y="580"/>
                  </a:cubicBezTo>
                  <a:cubicBezTo>
                    <a:pt x="221" y="580"/>
                    <a:pt x="286" y="564"/>
                    <a:pt x="322" y="482"/>
                  </a:cubicBezTo>
                  <a:cubicBezTo>
                    <a:pt x="350" y="425"/>
                    <a:pt x="353" y="360"/>
                    <a:pt x="353" y="293"/>
                  </a:cubicBezTo>
                  <a:moveTo>
                    <a:pt x="175" y="561"/>
                  </a:moveTo>
                  <a:cubicBezTo>
                    <a:pt x="144" y="561"/>
                    <a:pt x="94" y="542"/>
                    <a:pt x="79" y="460"/>
                  </a:cubicBezTo>
                  <a:cubicBezTo>
                    <a:pt x="70" y="410"/>
                    <a:pt x="70" y="331"/>
                    <a:pt x="70" y="283"/>
                  </a:cubicBezTo>
                  <a:cubicBezTo>
                    <a:pt x="70" y="228"/>
                    <a:pt x="70" y="173"/>
                    <a:pt x="74" y="127"/>
                  </a:cubicBezTo>
                  <a:cubicBezTo>
                    <a:pt x="91" y="26"/>
                    <a:pt x="156" y="19"/>
                    <a:pt x="175" y="19"/>
                  </a:cubicBezTo>
                  <a:cubicBezTo>
                    <a:pt x="204" y="19"/>
                    <a:pt x="259" y="34"/>
                    <a:pt x="276" y="118"/>
                  </a:cubicBezTo>
                  <a:cubicBezTo>
                    <a:pt x="283" y="165"/>
                    <a:pt x="283" y="230"/>
                    <a:pt x="283" y="283"/>
                  </a:cubicBezTo>
                  <a:cubicBezTo>
                    <a:pt x="283" y="345"/>
                    <a:pt x="283" y="403"/>
                    <a:pt x="274" y="456"/>
                  </a:cubicBezTo>
                  <a:cubicBezTo>
                    <a:pt x="262" y="537"/>
                    <a:pt x="214" y="561"/>
                    <a:pt x="175" y="56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1258560" y="4605120"/>
              <a:ext cx="32400" cy="3240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46"/>
                  </a:moveTo>
                  <a:cubicBezTo>
                    <a:pt x="89" y="22"/>
                    <a:pt x="68" y="0"/>
                    <a:pt x="43" y="0"/>
                  </a:cubicBezTo>
                  <a:cubicBezTo>
                    <a:pt x="18" y="0"/>
                    <a:pt x="0" y="22"/>
                    <a:pt x="0" y="46"/>
                  </a:cubicBezTo>
                  <a:cubicBezTo>
                    <a:pt x="0" y="70"/>
                    <a:pt x="18" y="89"/>
                    <a:pt x="43" y="89"/>
                  </a:cubicBezTo>
                  <a:cubicBezTo>
                    <a:pt x="68" y="89"/>
                    <a:pt x="89" y="70"/>
                    <a:pt x="89" y="4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1332000" y="4434840"/>
              <a:ext cx="121320" cy="209160"/>
            </a:xfrm>
            <a:custGeom>
              <a:avLst/>
              <a:gdLst/>
              <a:ahLst/>
              <a:cxnLst/>
              <a:rect l="l" t="t" r="r" b="b"/>
              <a:pathLst>
                <a:path w="337" h="581" extrusionOk="0">
                  <a:moveTo>
                    <a:pt x="336" y="393"/>
                  </a:moveTo>
                  <a:cubicBezTo>
                    <a:pt x="336" y="293"/>
                    <a:pt x="266" y="209"/>
                    <a:pt x="175" y="209"/>
                  </a:cubicBezTo>
                  <a:cubicBezTo>
                    <a:pt x="134" y="209"/>
                    <a:pt x="98" y="221"/>
                    <a:pt x="67" y="252"/>
                  </a:cubicBezTo>
                  <a:cubicBezTo>
                    <a:pt x="67" y="197"/>
                    <a:pt x="67" y="142"/>
                    <a:pt x="67" y="86"/>
                  </a:cubicBezTo>
                  <a:cubicBezTo>
                    <a:pt x="86" y="91"/>
                    <a:pt x="113" y="98"/>
                    <a:pt x="139" y="98"/>
                  </a:cubicBezTo>
                  <a:cubicBezTo>
                    <a:pt x="245" y="98"/>
                    <a:pt x="302" y="22"/>
                    <a:pt x="302" y="10"/>
                  </a:cubicBezTo>
                  <a:cubicBezTo>
                    <a:pt x="302" y="5"/>
                    <a:pt x="300" y="0"/>
                    <a:pt x="295" y="0"/>
                  </a:cubicBezTo>
                  <a:cubicBezTo>
                    <a:pt x="293" y="0"/>
                    <a:pt x="293" y="0"/>
                    <a:pt x="288" y="2"/>
                  </a:cubicBezTo>
                  <a:cubicBezTo>
                    <a:pt x="271" y="12"/>
                    <a:pt x="230" y="29"/>
                    <a:pt x="173" y="29"/>
                  </a:cubicBezTo>
                  <a:cubicBezTo>
                    <a:pt x="139" y="29"/>
                    <a:pt x="101" y="22"/>
                    <a:pt x="60" y="5"/>
                  </a:cubicBezTo>
                  <a:cubicBezTo>
                    <a:pt x="55" y="2"/>
                    <a:pt x="53" y="2"/>
                    <a:pt x="50" y="2"/>
                  </a:cubicBezTo>
                  <a:cubicBezTo>
                    <a:pt x="43" y="2"/>
                    <a:pt x="43" y="10"/>
                    <a:pt x="43" y="22"/>
                  </a:cubicBezTo>
                  <a:cubicBezTo>
                    <a:pt x="43" y="105"/>
                    <a:pt x="43" y="188"/>
                    <a:pt x="43" y="271"/>
                  </a:cubicBezTo>
                  <a:cubicBezTo>
                    <a:pt x="43" y="288"/>
                    <a:pt x="43" y="293"/>
                    <a:pt x="55" y="293"/>
                  </a:cubicBezTo>
                  <a:cubicBezTo>
                    <a:pt x="60" y="293"/>
                    <a:pt x="62" y="290"/>
                    <a:pt x="65" y="285"/>
                  </a:cubicBezTo>
                  <a:cubicBezTo>
                    <a:pt x="74" y="273"/>
                    <a:pt x="106" y="228"/>
                    <a:pt x="173" y="228"/>
                  </a:cubicBezTo>
                  <a:cubicBezTo>
                    <a:pt x="218" y="228"/>
                    <a:pt x="238" y="266"/>
                    <a:pt x="245" y="281"/>
                  </a:cubicBezTo>
                  <a:cubicBezTo>
                    <a:pt x="259" y="312"/>
                    <a:pt x="262" y="345"/>
                    <a:pt x="262" y="386"/>
                  </a:cubicBezTo>
                  <a:cubicBezTo>
                    <a:pt x="262" y="417"/>
                    <a:pt x="262" y="468"/>
                    <a:pt x="240" y="501"/>
                  </a:cubicBezTo>
                  <a:cubicBezTo>
                    <a:pt x="221" y="535"/>
                    <a:pt x="190" y="556"/>
                    <a:pt x="151" y="556"/>
                  </a:cubicBezTo>
                  <a:cubicBezTo>
                    <a:pt x="89" y="556"/>
                    <a:pt x="41" y="513"/>
                    <a:pt x="26" y="463"/>
                  </a:cubicBezTo>
                  <a:cubicBezTo>
                    <a:pt x="29" y="463"/>
                    <a:pt x="31" y="465"/>
                    <a:pt x="41" y="465"/>
                  </a:cubicBezTo>
                  <a:cubicBezTo>
                    <a:pt x="67" y="465"/>
                    <a:pt x="82" y="442"/>
                    <a:pt x="82" y="422"/>
                  </a:cubicBezTo>
                  <a:cubicBezTo>
                    <a:pt x="82" y="402"/>
                    <a:pt x="67" y="381"/>
                    <a:pt x="41" y="381"/>
                  </a:cubicBezTo>
                  <a:cubicBezTo>
                    <a:pt x="29" y="381"/>
                    <a:pt x="0" y="389"/>
                    <a:pt x="0" y="427"/>
                  </a:cubicBezTo>
                  <a:cubicBezTo>
                    <a:pt x="0" y="499"/>
                    <a:pt x="58" y="580"/>
                    <a:pt x="151" y="580"/>
                  </a:cubicBezTo>
                  <a:cubicBezTo>
                    <a:pt x="250" y="580"/>
                    <a:pt x="336" y="499"/>
                    <a:pt x="336" y="39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1483200" y="4434840"/>
              <a:ext cx="122040" cy="202320"/>
            </a:xfrm>
            <a:custGeom>
              <a:avLst/>
              <a:gdLst/>
              <a:ahLst/>
              <a:cxnLst/>
              <a:rect l="l" t="t" r="r" b="b"/>
              <a:pathLst>
                <a:path w="339" h="562" extrusionOk="0">
                  <a:moveTo>
                    <a:pt x="65" y="496"/>
                  </a:moveTo>
                  <a:cubicBezTo>
                    <a:pt x="95" y="468"/>
                    <a:pt x="126" y="439"/>
                    <a:pt x="156" y="410"/>
                  </a:cubicBezTo>
                  <a:cubicBezTo>
                    <a:pt x="286" y="295"/>
                    <a:pt x="338" y="249"/>
                    <a:pt x="338" y="165"/>
                  </a:cubicBezTo>
                  <a:cubicBezTo>
                    <a:pt x="338" y="70"/>
                    <a:pt x="262" y="0"/>
                    <a:pt x="158" y="0"/>
                  </a:cubicBezTo>
                  <a:cubicBezTo>
                    <a:pt x="62" y="0"/>
                    <a:pt x="0" y="79"/>
                    <a:pt x="0" y="153"/>
                  </a:cubicBezTo>
                  <a:cubicBezTo>
                    <a:pt x="0" y="201"/>
                    <a:pt x="43" y="201"/>
                    <a:pt x="46" y="201"/>
                  </a:cubicBezTo>
                  <a:cubicBezTo>
                    <a:pt x="60" y="201"/>
                    <a:pt x="89" y="189"/>
                    <a:pt x="89" y="156"/>
                  </a:cubicBezTo>
                  <a:cubicBezTo>
                    <a:pt x="89" y="134"/>
                    <a:pt x="74" y="113"/>
                    <a:pt x="46" y="113"/>
                  </a:cubicBezTo>
                  <a:cubicBezTo>
                    <a:pt x="38" y="113"/>
                    <a:pt x="36" y="113"/>
                    <a:pt x="34" y="113"/>
                  </a:cubicBezTo>
                  <a:cubicBezTo>
                    <a:pt x="53" y="58"/>
                    <a:pt x="98" y="26"/>
                    <a:pt x="149" y="26"/>
                  </a:cubicBezTo>
                  <a:cubicBezTo>
                    <a:pt x="223" y="26"/>
                    <a:pt x="262" y="96"/>
                    <a:pt x="262" y="165"/>
                  </a:cubicBezTo>
                  <a:cubicBezTo>
                    <a:pt x="262" y="233"/>
                    <a:pt x="218" y="297"/>
                    <a:pt x="173" y="350"/>
                  </a:cubicBezTo>
                  <a:cubicBezTo>
                    <a:pt x="118" y="410"/>
                    <a:pt x="64" y="470"/>
                    <a:pt x="10" y="530"/>
                  </a:cubicBezTo>
                  <a:cubicBezTo>
                    <a:pt x="0" y="540"/>
                    <a:pt x="0" y="542"/>
                    <a:pt x="0" y="561"/>
                  </a:cubicBezTo>
                  <a:cubicBezTo>
                    <a:pt x="105" y="561"/>
                    <a:pt x="210" y="561"/>
                    <a:pt x="314" y="561"/>
                  </a:cubicBezTo>
                  <a:cubicBezTo>
                    <a:pt x="322" y="512"/>
                    <a:pt x="330" y="464"/>
                    <a:pt x="338" y="415"/>
                  </a:cubicBezTo>
                  <a:cubicBezTo>
                    <a:pt x="331" y="415"/>
                    <a:pt x="324" y="415"/>
                    <a:pt x="317" y="415"/>
                  </a:cubicBezTo>
                  <a:cubicBezTo>
                    <a:pt x="312" y="441"/>
                    <a:pt x="307" y="477"/>
                    <a:pt x="298" y="492"/>
                  </a:cubicBezTo>
                  <a:cubicBezTo>
                    <a:pt x="293" y="496"/>
                    <a:pt x="235" y="496"/>
                    <a:pt x="218" y="496"/>
                  </a:cubicBezTo>
                  <a:cubicBezTo>
                    <a:pt x="167" y="496"/>
                    <a:pt x="116" y="496"/>
                    <a:pt x="65" y="4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1933200" y="4423680"/>
              <a:ext cx="99000" cy="213480"/>
            </a:xfrm>
            <a:custGeom>
              <a:avLst/>
              <a:gdLst/>
              <a:ahLst/>
              <a:cxnLst/>
              <a:rect l="l" t="t" r="r" b="b"/>
              <a:pathLst>
                <a:path w="275" h="593" extrusionOk="0">
                  <a:moveTo>
                    <a:pt x="120" y="230"/>
                  </a:moveTo>
                  <a:cubicBezTo>
                    <a:pt x="120" y="197"/>
                    <a:pt x="120" y="165"/>
                    <a:pt x="120" y="132"/>
                  </a:cubicBezTo>
                  <a:cubicBezTo>
                    <a:pt x="120" y="58"/>
                    <a:pt x="161" y="17"/>
                    <a:pt x="199" y="17"/>
                  </a:cubicBezTo>
                  <a:cubicBezTo>
                    <a:pt x="202" y="17"/>
                    <a:pt x="214" y="17"/>
                    <a:pt x="226" y="24"/>
                  </a:cubicBezTo>
                  <a:cubicBezTo>
                    <a:pt x="216" y="26"/>
                    <a:pt x="202" y="38"/>
                    <a:pt x="202" y="60"/>
                  </a:cubicBezTo>
                  <a:cubicBezTo>
                    <a:pt x="202" y="79"/>
                    <a:pt x="214" y="96"/>
                    <a:pt x="238" y="96"/>
                  </a:cubicBezTo>
                  <a:cubicBezTo>
                    <a:pt x="262" y="96"/>
                    <a:pt x="274" y="79"/>
                    <a:pt x="274" y="58"/>
                  </a:cubicBezTo>
                  <a:cubicBezTo>
                    <a:pt x="274" y="26"/>
                    <a:pt x="242" y="0"/>
                    <a:pt x="199" y="0"/>
                  </a:cubicBezTo>
                  <a:cubicBezTo>
                    <a:pt x="139" y="0"/>
                    <a:pt x="67" y="43"/>
                    <a:pt x="67" y="134"/>
                  </a:cubicBezTo>
                  <a:cubicBezTo>
                    <a:pt x="67" y="166"/>
                    <a:pt x="67" y="198"/>
                    <a:pt x="67" y="230"/>
                  </a:cubicBezTo>
                  <a:cubicBezTo>
                    <a:pt x="45" y="230"/>
                    <a:pt x="22" y="230"/>
                    <a:pt x="0" y="230"/>
                  </a:cubicBezTo>
                  <a:cubicBezTo>
                    <a:pt x="0" y="239"/>
                    <a:pt x="0" y="248"/>
                    <a:pt x="0" y="257"/>
                  </a:cubicBezTo>
                  <a:cubicBezTo>
                    <a:pt x="22" y="257"/>
                    <a:pt x="45" y="257"/>
                    <a:pt x="67" y="257"/>
                  </a:cubicBezTo>
                  <a:cubicBezTo>
                    <a:pt x="67" y="348"/>
                    <a:pt x="67" y="439"/>
                    <a:pt x="67" y="530"/>
                  </a:cubicBezTo>
                  <a:cubicBezTo>
                    <a:pt x="67" y="566"/>
                    <a:pt x="58" y="566"/>
                    <a:pt x="2" y="566"/>
                  </a:cubicBezTo>
                  <a:cubicBezTo>
                    <a:pt x="2" y="575"/>
                    <a:pt x="2" y="584"/>
                    <a:pt x="2" y="592"/>
                  </a:cubicBezTo>
                  <a:cubicBezTo>
                    <a:pt x="36" y="592"/>
                    <a:pt x="74" y="590"/>
                    <a:pt x="98" y="590"/>
                  </a:cubicBezTo>
                  <a:cubicBezTo>
                    <a:pt x="132" y="590"/>
                    <a:pt x="170" y="590"/>
                    <a:pt x="206" y="592"/>
                  </a:cubicBezTo>
                  <a:cubicBezTo>
                    <a:pt x="206" y="584"/>
                    <a:pt x="206" y="575"/>
                    <a:pt x="206" y="566"/>
                  </a:cubicBezTo>
                  <a:cubicBezTo>
                    <a:pt x="200" y="566"/>
                    <a:pt x="194" y="566"/>
                    <a:pt x="187" y="566"/>
                  </a:cubicBezTo>
                  <a:cubicBezTo>
                    <a:pt x="125" y="566"/>
                    <a:pt x="122" y="559"/>
                    <a:pt x="122" y="528"/>
                  </a:cubicBezTo>
                  <a:cubicBezTo>
                    <a:pt x="122" y="437"/>
                    <a:pt x="122" y="347"/>
                    <a:pt x="122" y="257"/>
                  </a:cubicBezTo>
                  <a:cubicBezTo>
                    <a:pt x="154" y="257"/>
                    <a:pt x="186" y="257"/>
                    <a:pt x="218" y="257"/>
                  </a:cubicBezTo>
                  <a:cubicBezTo>
                    <a:pt x="218" y="248"/>
                    <a:pt x="218" y="239"/>
                    <a:pt x="218" y="230"/>
                  </a:cubicBezTo>
                  <a:cubicBezTo>
                    <a:pt x="186" y="230"/>
                    <a:pt x="153" y="230"/>
                    <a:pt x="120" y="23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2024640" y="4501440"/>
              <a:ext cx="135000" cy="139320"/>
            </a:xfrm>
            <a:custGeom>
              <a:avLst/>
              <a:gdLst/>
              <a:ahLst/>
              <a:cxnLst/>
              <a:rect l="l" t="t" r="r" b="b"/>
              <a:pathLst>
                <a:path w="375" h="387" extrusionOk="0">
                  <a:moveTo>
                    <a:pt x="374" y="197"/>
                  </a:moveTo>
                  <a:cubicBezTo>
                    <a:pt x="374" y="89"/>
                    <a:pt x="290" y="0"/>
                    <a:pt x="187" y="0"/>
                  </a:cubicBezTo>
                  <a:cubicBezTo>
                    <a:pt x="82" y="0"/>
                    <a:pt x="0" y="91"/>
                    <a:pt x="0" y="197"/>
                  </a:cubicBezTo>
                  <a:cubicBezTo>
                    <a:pt x="0" y="307"/>
                    <a:pt x="89" y="386"/>
                    <a:pt x="187" y="386"/>
                  </a:cubicBezTo>
                  <a:cubicBezTo>
                    <a:pt x="288" y="386"/>
                    <a:pt x="374" y="305"/>
                    <a:pt x="374" y="197"/>
                  </a:cubicBezTo>
                  <a:moveTo>
                    <a:pt x="187" y="365"/>
                  </a:moveTo>
                  <a:cubicBezTo>
                    <a:pt x="151" y="365"/>
                    <a:pt x="115" y="348"/>
                    <a:pt x="91" y="309"/>
                  </a:cubicBezTo>
                  <a:cubicBezTo>
                    <a:pt x="70" y="271"/>
                    <a:pt x="70" y="221"/>
                    <a:pt x="70" y="189"/>
                  </a:cubicBezTo>
                  <a:cubicBezTo>
                    <a:pt x="70" y="158"/>
                    <a:pt x="70" y="113"/>
                    <a:pt x="91" y="74"/>
                  </a:cubicBezTo>
                  <a:cubicBezTo>
                    <a:pt x="113" y="36"/>
                    <a:pt x="154" y="19"/>
                    <a:pt x="187" y="19"/>
                  </a:cubicBezTo>
                  <a:cubicBezTo>
                    <a:pt x="223" y="19"/>
                    <a:pt x="258" y="37"/>
                    <a:pt x="281" y="74"/>
                  </a:cubicBezTo>
                  <a:cubicBezTo>
                    <a:pt x="304" y="112"/>
                    <a:pt x="305" y="158"/>
                    <a:pt x="305" y="189"/>
                  </a:cubicBezTo>
                  <a:cubicBezTo>
                    <a:pt x="305" y="221"/>
                    <a:pt x="305" y="266"/>
                    <a:pt x="286" y="302"/>
                  </a:cubicBezTo>
                  <a:cubicBezTo>
                    <a:pt x="266" y="341"/>
                    <a:pt x="230" y="365"/>
                    <a:pt x="187" y="3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2176920" y="4503240"/>
              <a:ext cx="102240" cy="134280"/>
            </a:xfrm>
            <a:custGeom>
              <a:avLst/>
              <a:gdLst/>
              <a:ahLst/>
              <a:cxnLst/>
              <a:rect l="l" t="t" r="r" b="b"/>
              <a:pathLst>
                <a:path w="284" h="373" extrusionOk="0">
                  <a:moveTo>
                    <a:pt x="118" y="94"/>
                  </a:moveTo>
                  <a:cubicBezTo>
                    <a:pt x="118" y="62"/>
                    <a:pt x="118" y="31"/>
                    <a:pt x="118" y="0"/>
                  </a:cubicBezTo>
                  <a:cubicBezTo>
                    <a:pt x="78" y="3"/>
                    <a:pt x="39" y="6"/>
                    <a:pt x="0" y="10"/>
                  </a:cubicBezTo>
                  <a:cubicBezTo>
                    <a:pt x="0" y="18"/>
                    <a:pt x="0" y="27"/>
                    <a:pt x="0" y="36"/>
                  </a:cubicBezTo>
                  <a:cubicBezTo>
                    <a:pt x="58" y="36"/>
                    <a:pt x="65" y="41"/>
                    <a:pt x="65" y="84"/>
                  </a:cubicBezTo>
                  <a:cubicBezTo>
                    <a:pt x="65" y="159"/>
                    <a:pt x="65" y="234"/>
                    <a:pt x="65" y="309"/>
                  </a:cubicBezTo>
                  <a:cubicBezTo>
                    <a:pt x="65" y="345"/>
                    <a:pt x="55" y="345"/>
                    <a:pt x="0" y="345"/>
                  </a:cubicBezTo>
                  <a:cubicBezTo>
                    <a:pt x="0" y="354"/>
                    <a:pt x="0" y="363"/>
                    <a:pt x="0" y="372"/>
                  </a:cubicBezTo>
                  <a:cubicBezTo>
                    <a:pt x="31" y="372"/>
                    <a:pt x="72" y="369"/>
                    <a:pt x="96" y="369"/>
                  </a:cubicBezTo>
                  <a:cubicBezTo>
                    <a:pt x="130" y="369"/>
                    <a:pt x="168" y="369"/>
                    <a:pt x="202" y="372"/>
                  </a:cubicBezTo>
                  <a:cubicBezTo>
                    <a:pt x="202" y="363"/>
                    <a:pt x="202" y="354"/>
                    <a:pt x="202" y="345"/>
                  </a:cubicBezTo>
                  <a:cubicBezTo>
                    <a:pt x="196" y="345"/>
                    <a:pt x="190" y="345"/>
                    <a:pt x="185" y="345"/>
                  </a:cubicBezTo>
                  <a:cubicBezTo>
                    <a:pt x="122" y="345"/>
                    <a:pt x="120" y="338"/>
                    <a:pt x="120" y="307"/>
                  </a:cubicBezTo>
                  <a:cubicBezTo>
                    <a:pt x="120" y="264"/>
                    <a:pt x="120" y="221"/>
                    <a:pt x="120" y="177"/>
                  </a:cubicBezTo>
                  <a:cubicBezTo>
                    <a:pt x="120" y="94"/>
                    <a:pt x="156" y="19"/>
                    <a:pt x="221" y="19"/>
                  </a:cubicBezTo>
                  <a:cubicBezTo>
                    <a:pt x="226" y="19"/>
                    <a:pt x="228" y="19"/>
                    <a:pt x="230" y="19"/>
                  </a:cubicBezTo>
                  <a:cubicBezTo>
                    <a:pt x="228" y="22"/>
                    <a:pt x="211" y="31"/>
                    <a:pt x="211" y="53"/>
                  </a:cubicBezTo>
                  <a:cubicBezTo>
                    <a:pt x="211" y="77"/>
                    <a:pt x="228" y="89"/>
                    <a:pt x="247" y="89"/>
                  </a:cubicBezTo>
                  <a:cubicBezTo>
                    <a:pt x="262" y="89"/>
                    <a:pt x="283" y="80"/>
                    <a:pt x="283" y="53"/>
                  </a:cubicBezTo>
                  <a:cubicBezTo>
                    <a:pt x="283" y="25"/>
                    <a:pt x="257" y="0"/>
                    <a:pt x="221" y="0"/>
                  </a:cubicBezTo>
                  <a:cubicBezTo>
                    <a:pt x="158" y="0"/>
                    <a:pt x="130" y="58"/>
                    <a:pt x="118" y="9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2617200" y="4434840"/>
              <a:ext cx="100440" cy="202320"/>
            </a:xfrm>
            <a:custGeom>
              <a:avLst/>
              <a:gdLst/>
              <a:ahLst/>
              <a:cxnLst/>
              <a:rect l="l" t="t" r="r" b="b"/>
              <a:pathLst>
                <a:path w="279" h="562" extrusionOk="0">
                  <a:moveTo>
                    <a:pt x="173" y="24"/>
                  </a:moveTo>
                  <a:cubicBezTo>
                    <a:pt x="173" y="2"/>
                    <a:pt x="173" y="0"/>
                    <a:pt x="154" y="0"/>
                  </a:cubicBezTo>
                  <a:cubicBezTo>
                    <a:pt x="101" y="55"/>
                    <a:pt x="26" y="55"/>
                    <a:pt x="0" y="55"/>
                  </a:cubicBezTo>
                  <a:cubicBezTo>
                    <a:pt x="0" y="64"/>
                    <a:pt x="0" y="73"/>
                    <a:pt x="0" y="82"/>
                  </a:cubicBezTo>
                  <a:cubicBezTo>
                    <a:pt x="17" y="82"/>
                    <a:pt x="67" y="82"/>
                    <a:pt x="110" y="60"/>
                  </a:cubicBezTo>
                  <a:cubicBezTo>
                    <a:pt x="110" y="205"/>
                    <a:pt x="110" y="351"/>
                    <a:pt x="110" y="496"/>
                  </a:cubicBezTo>
                  <a:cubicBezTo>
                    <a:pt x="110" y="525"/>
                    <a:pt x="108" y="535"/>
                    <a:pt x="34" y="535"/>
                  </a:cubicBezTo>
                  <a:cubicBezTo>
                    <a:pt x="24" y="535"/>
                    <a:pt x="14" y="535"/>
                    <a:pt x="5" y="535"/>
                  </a:cubicBezTo>
                  <a:cubicBezTo>
                    <a:pt x="5" y="544"/>
                    <a:pt x="5" y="552"/>
                    <a:pt x="5" y="561"/>
                  </a:cubicBezTo>
                  <a:cubicBezTo>
                    <a:pt x="36" y="559"/>
                    <a:pt x="108" y="559"/>
                    <a:pt x="142" y="559"/>
                  </a:cubicBezTo>
                  <a:cubicBezTo>
                    <a:pt x="175" y="559"/>
                    <a:pt x="250" y="559"/>
                    <a:pt x="278" y="561"/>
                  </a:cubicBezTo>
                  <a:cubicBezTo>
                    <a:pt x="278" y="552"/>
                    <a:pt x="278" y="544"/>
                    <a:pt x="278" y="535"/>
                  </a:cubicBezTo>
                  <a:cubicBezTo>
                    <a:pt x="270" y="535"/>
                    <a:pt x="261" y="535"/>
                    <a:pt x="252" y="535"/>
                  </a:cubicBezTo>
                  <a:cubicBezTo>
                    <a:pt x="175" y="535"/>
                    <a:pt x="173" y="528"/>
                    <a:pt x="173" y="496"/>
                  </a:cubicBezTo>
                  <a:cubicBezTo>
                    <a:pt x="173" y="339"/>
                    <a:pt x="173" y="181"/>
                    <a:pt x="173" y="2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2843640" y="4415040"/>
              <a:ext cx="202320" cy="291240"/>
            </a:xfrm>
            <a:custGeom>
              <a:avLst/>
              <a:gdLst/>
              <a:ahLst/>
              <a:cxnLst/>
              <a:rect l="l" t="t" r="r" b="b"/>
              <a:pathLst>
                <a:path w="562" h="809" extrusionOk="0">
                  <a:moveTo>
                    <a:pt x="521" y="36"/>
                  </a:moveTo>
                  <a:cubicBezTo>
                    <a:pt x="533" y="31"/>
                    <a:pt x="537" y="26"/>
                    <a:pt x="537" y="17"/>
                  </a:cubicBezTo>
                  <a:cubicBezTo>
                    <a:pt x="537" y="7"/>
                    <a:pt x="530" y="0"/>
                    <a:pt x="521" y="0"/>
                  </a:cubicBezTo>
                  <a:cubicBezTo>
                    <a:pt x="516" y="0"/>
                    <a:pt x="509" y="5"/>
                    <a:pt x="506" y="5"/>
                  </a:cubicBezTo>
                  <a:cubicBezTo>
                    <a:pt x="350" y="78"/>
                    <a:pt x="194" y="152"/>
                    <a:pt x="38" y="225"/>
                  </a:cubicBezTo>
                  <a:cubicBezTo>
                    <a:pt x="24" y="233"/>
                    <a:pt x="22" y="237"/>
                    <a:pt x="22" y="245"/>
                  </a:cubicBezTo>
                  <a:cubicBezTo>
                    <a:pt x="22" y="252"/>
                    <a:pt x="26" y="257"/>
                    <a:pt x="38" y="264"/>
                  </a:cubicBezTo>
                  <a:cubicBezTo>
                    <a:pt x="194" y="337"/>
                    <a:pt x="350" y="409"/>
                    <a:pt x="506" y="482"/>
                  </a:cubicBezTo>
                  <a:cubicBezTo>
                    <a:pt x="516" y="489"/>
                    <a:pt x="518" y="489"/>
                    <a:pt x="521" y="489"/>
                  </a:cubicBezTo>
                  <a:cubicBezTo>
                    <a:pt x="530" y="489"/>
                    <a:pt x="537" y="480"/>
                    <a:pt x="537" y="472"/>
                  </a:cubicBezTo>
                  <a:cubicBezTo>
                    <a:pt x="537" y="460"/>
                    <a:pt x="530" y="458"/>
                    <a:pt x="521" y="453"/>
                  </a:cubicBezTo>
                  <a:cubicBezTo>
                    <a:pt x="374" y="384"/>
                    <a:pt x="226" y="314"/>
                    <a:pt x="79" y="245"/>
                  </a:cubicBezTo>
                  <a:cubicBezTo>
                    <a:pt x="226" y="175"/>
                    <a:pt x="374" y="106"/>
                    <a:pt x="521" y="36"/>
                  </a:cubicBezTo>
                  <a:moveTo>
                    <a:pt x="561" y="640"/>
                  </a:moveTo>
                  <a:cubicBezTo>
                    <a:pt x="561" y="619"/>
                    <a:pt x="554" y="612"/>
                    <a:pt x="549" y="612"/>
                  </a:cubicBezTo>
                  <a:cubicBezTo>
                    <a:pt x="537" y="612"/>
                    <a:pt x="537" y="633"/>
                    <a:pt x="537" y="638"/>
                  </a:cubicBezTo>
                  <a:cubicBezTo>
                    <a:pt x="533" y="710"/>
                    <a:pt x="482" y="760"/>
                    <a:pt x="420" y="760"/>
                  </a:cubicBezTo>
                  <a:cubicBezTo>
                    <a:pt x="367" y="760"/>
                    <a:pt x="326" y="724"/>
                    <a:pt x="288" y="691"/>
                  </a:cubicBezTo>
                  <a:cubicBezTo>
                    <a:pt x="242" y="650"/>
                    <a:pt x="199" y="612"/>
                    <a:pt x="139" y="612"/>
                  </a:cubicBezTo>
                  <a:cubicBezTo>
                    <a:pt x="50" y="612"/>
                    <a:pt x="0" y="703"/>
                    <a:pt x="0" y="779"/>
                  </a:cubicBezTo>
                  <a:cubicBezTo>
                    <a:pt x="0" y="799"/>
                    <a:pt x="5" y="806"/>
                    <a:pt x="12" y="806"/>
                  </a:cubicBezTo>
                  <a:cubicBezTo>
                    <a:pt x="22" y="806"/>
                    <a:pt x="24" y="791"/>
                    <a:pt x="24" y="787"/>
                  </a:cubicBezTo>
                  <a:cubicBezTo>
                    <a:pt x="29" y="691"/>
                    <a:pt x="96" y="660"/>
                    <a:pt x="139" y="660"/>
                  </a:cubicBezTo>
                  <a:cubicBezTo>
                    <a:pt x="194" y="660"/>
                    <a:pt x="233" y="693"/>
                    <a:pt x="271" y="727"/>
                  </a:cubicBezTo>
                  <a:cubicBezTo>
                    <a:pt x="317" y="770"/>
                    <a:pt x="362" y="808"/>
                    <a:pt x="420" y="808"/>
                  </a:cubicBezTo>
                  <a:cubicBezTo>
                    <a:pt x="509" y="808"/>
                    <a:pt x="561" y="717"/>
                    <a:pt x="561" y="64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3153600" y="4447080"/>
              <a:ext cx="93600" cy="193680"/>
            </a:xfrm>
            <a:custGeom>
              <a:avLst/>
              <a:gdLst/>
              <a:ahLst/>
              <a:cxnLst/>
              <a:rect l="l" t="t" r="r" b="b"/>
              <a:pathLst>
                <a:path w="260" h="538" extrusionOk="0">
                  <a:moveTo>
                    <a:pt x="156" y="192"/>
                  </a:moveTo>
                  <a:cubicBezTo>
                    <a:pt x="182" y="192"/>
                    <a:pt x="209" y="192"/>
                    <a:pt x="235" y="192"/>
                  </a:cubicBezTo>
                  <a:cubicBezTo>
                    <a:pt x="252" y="192"/>
                    <a:pt x="259" y="192"/>
                    <a:pt x="259" y="175"/>
                  </a:cubicBezTo>
                  <a:cubicBezTo>
                    <a:pt x="259" y="165"/>
                    <a:pt x="252" y="165"/>
                    <a:pt x="235" y="165"/>
                  </a:cubicBezTo>
                  <a:cubicBezTo>
                    <a:pt x="210" y="165"/>
                    <a:pt x="186" y="165"/>
                    <a:pt x="161" y="165"/>
                  </a:cubicBezTo>
                  <a:cubicBezTo>
                    <a:pt x="192" y="46"/>
                    <a:pt x="197" y="29"/>
                    <a:pt x="197" y="24"/>
                  </a:cubicBezTo>
                  <a:cubicBezTo>
                    <a:pt x="197" y="10"/>
                    <a:pt x="187" y="0"/>
                    <a:pt x="173" y="0"/>
                  </a:cubicBezTo>
                  <a:cubicBezTo>
                    <a:pt x="170" y="0"/>
                    <a:pt x="146" y="2"/>
                    <a:pt x="139" y="31"/>
                  </a:cubicBezTo>
                  <a:cubicBezTo>
                    <a:pt x="128" y="76"/>
                    <a:pt x="117" y="121"/>
                    <a:pt x="106" y="165"/>
                  </a:cubicBezTo>
                  <a:cubicBezTo>
                    <a:pt x="79" y="165"/>
                    <a:pt x="53" y="165"/>
                    <a:pt x="26" y="165"/>
                  </a:cubicBezTo>
                  <a:cubicBezTo>
                    <a:pt x="10" y="165"/>
                    <a:pt x="0" y="165"/>
                    <a:pt x="0" y="182"/>
                  </a:cubicBezTo>
                  <a:cubicBezTo>
                    <a:pt x="0" y="192"/>
                    <a:pt x="7" y="192"/>
                    <a:pt x="24" y="192"/>
                  </a:cubicBezTo>
                  <a:cubicBezTo>
                    <a:pt x="49" y="192"/>
                    <a:pt x="74" y="192"/>
                    <a:pt x="98" y="192"/>
                  </a:cubicBezTo>
                  <a:cubicBezTo>
                    <a:pt x="38" y="432"/>
                    <a:pt x="34" y="446"/>
                    <a:pt x="34" y="460"/>
                  </a:cubicBezTo>
                  <a:cubicBezTo>
                    <a:pt x="34" y="506"/>
                    <a:pt x="67" y="537"/>
                    <a:pt x="113" y="537"/>
                  </a:cubicBezTo>
                  <a:cubicBezTo>
                    <a:pt x="197" y="537"/>
                    <a:pt x="245" y="415"/>
                    <a:pt x="245" y="408"/>
                  </a:cubicBezTo>
                  <a:cubicBezTo>
                    <a:pt x="245" y="401"/>
                    <a:pt x="240" y="401"/>
                    <a:pt x="235" y="401"/>
                  </a:cubicBezTo>
                  <a:cubicBezTo>
                    <a:pt x="228" y="401"/>
                    <a:pt x="228" y="403"/>
                    <a:pt x="223" y="413"/>
                  </a:cubicBezTo>
                  <a:cubicBezTo>
                    <a:pt x="187" y="499"/>
                    <a:pt x="142" y="520"/>
                    <a:pt x="113" y="520"/>
                  </a:cubicBezTo>
                  <a:cubicBezTo>
                    <a:pt x="96" y="520"/>
                    <a:pt x="86" y="508"/>
                    <a:pt x="86" y="480"/>
                  </a:cubicBezTo>
                  <a:cubicBezTo>
                    <a:pt x="86" y="460"/>
                    <a:pt x="89" y="453"/>
                    <a:pt x="94" y="439"/>
                  </a:cubicBezTo>
                  <a:cubicBezTo>
                    <a:pt x="114" y="357"/>
                    <a:pt x="135" y="274"/>
                    <a:pt x="156" y="19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3278160" y="4429800"/>
              <a:ext cx="170640" cy="214560"/>
            </a:xfrm>
            <a:custGeom>
              <a:avLst/>
              <a:gdLst/>
              <a:ahLst/>
              <a:cxnLst/>
              <a:rect l="l" t="t" r="r" b="b"/>
              <a:pathLst>
                <a:path w="474" h="596" extrusionOk="0">
                  <a:moveTo>
                    <a:pt x="396" y="62"/>
                  </a:moveTo>
                  <a:cubicBezTo>
                    <a:pt x="403" y="34"/>
                    <a:pt x="406" y="26"/>
                    <a:pt x="451" y="26"/>
                  </a:cubicBezTo>
                  <a:cubicBezTo>
                    <a:pt x="466" y="26"/>
                    <a:pt x="473" y="26"/>
                    <a:pt x="473" y="12"/>
                  </a:cubicBezTo>
                  <a:cubicBezTo>
                    <a:pt x="473" y="2"/>
                    <a:pt x="468" y="0"/>
                    <a:pt x="463" y="0"/>
                  </a:cubicBezTo>
                  <a:cubicBezTo>
                    <a:pt x="442" y="0"/>
                    <a:pt x="389" y="2"/>
                    <a:pt x="370" y="2"/>
                  </a:cubicBezTo>
                  <a:cubicBezTo>
                    <a:pt x="341" y="2"/>
                    <a:pt x="271" y="0"/>
                    <a:pt x="245" y="0"/>
                  </a:cubicBezTo>
                  <a:cubicBezTo>
                    <a:pt x="238" y="0"/>
                    <a:pt x="228" y="0"/>
                    <a:pt x="228" y="17"/>
                  </a:cubicBezTo>
                  <a:cubicBezTo>
                    <a:pt x="228" y="26"/>
                    <a:pt x="233" y="26"/>
                    <a:pt x="254" y="26"/>
                  </a:cubicBezTo>
                  <a:cubicBezTo>
                    <a:pt x="276" y="26"/>
                    <a:pt x="283" y="26"/>
                    <a:pt x="305" y="29"/>
                  </a:cubicBezTo>
                  <a:cubicBezTo>
                    <a:pt x="324" y="31"/>
                    <a:pt x="331" y="34"/>
                    <a:pt x="331" y="46"/>
                  </a:cubicBezTo>
                  <a:cubicBezTo>
                    <a:pt x="331" y="50"/>
                    <a:pt x="329" y="58"/>
                    <a:pt x="326" y="62"/>
                  </a:cubicBezTo>
                  <a:cubicBezTo>
                    <a:pt x="294" y="192"/>
                    <a:pt x="262" y="321"/>
                    <a:pt x="230" y="451"/>
                  </a:cubicBezTo>
                  <a:cubicBezTo>
                    <a:pt x="209" y="532"/>
                    <a:pt x="154" y="576"/>
                    <a:pt x="108" y="576"/>
                  </a:cubicBezTo>
                  <a:cubicBezTo>
                    <a:pt x="86" y="576"/>
                    <a:pt x="43" y="568"/>
                    <a:pt x="29" y="525"/>
                  </a:cubicBezTo>
                  <a:cubicBezTo>
                    <a:pt x="31" y="525"/>
                    <a:pt x="36" y="525"/>
                    <a:pt x="38" y="525"/>
                  </a:cubicBezTo>
                  <a:cubicBezTo>
                    <a:pt x="72" y="525"/>
                    <a:pt x="94" y="496"/>
                    <a:pt x="94" y="470"/>
                  </a:cubicBezTo>
                  <a:cubicBezTo>
                    <a:pt x="94" y="444"/>
                    <a:pt x="72" y="436"/>
                    <a:pt x="58" y="436"/>
                  </a:cubicBezTo>
                  <a:cubicBezTo>
                    <a:pt x="41" y="436"/>
                    <a:pt x="0" y="446"/>
                    <a:pt x="0" y="504"/>
                  </a:cubicBezTo>
                  <a:cubicBezTo>
                    <a:pt x="0" y="556"/>
                    <a:pt x="46" y="595"/>
                    <a:pt x="110" y="595"/>
                  </a:cubicBezTo>
                  <a:cubicBezTo>
                    <a:pt x="190" y="595"/>
                    <a:pt x="276" y="540"/>
                    <a:pt x="298" y="456"/>
                  </a:cubicBezTo>
                  <a:cubicBezTo>
                    <a:pt x="330" y="325"/>
                    <a:pt x="363" y="193"/>
                    <a:pt x="396" y="6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3555360" y="4415040"/>
              <a:ext cx="202320" cy="291240"/>
            </a:xfrm>
            <a:custGeom>
              <a:avLst/>
              <a:gdLst/>
              <a:ahLst/>
              <a:cxnLst/>
              <a:rect l="l" t="t" r="r" b="b"/>
              <a:pathLst>
                <a:path w="562" h="809" extrusionOk="0">
                  <a:moveTo>
                    <a:pt x="521" y="36"/>
                  </a:moveTo>
                  <a:cubicBezTo>
                    <a:pt x="533" y="31"/>
                    <a:pt x="537" y="26"/>
                    <a:pt x="537" y="17"/>
                  </a:cubicBezTo>
                  <a:cubicBezTo>
                    <a:pt x="537" y="7"/>
                    <a:pt x="530" y="0"/>
                    <a:pt x="521" y="0"/>
                  </a:cubicBezTo>
                  <a:cubicBezTo>
                    <a:pt x="516" y="0"/>
                    <a:pt x="509" y="5"/>
                    <a:pt x="506" y="5"/>
                  </a:cubicBezTo>
                  <a:cubicBezTo>
                    <a:pt x="350" y="78"/>
                    <a:pt x="194" y="152"/>
                    <a:pt x="38" y="225"/>
                  </a:cubicBezTo>
                  <a:cubicBezTo>
                    <a:pt x="26" y="233"/>
                    <a:pt x="22" y="237"/>
                    <a:pt x="22" y="245"/>
                  </a:cubicBezTo>
                  <a:cubicBezTo>
                    <a:pt x="22" y="252"/>
                    <a:pt x="26" y="257"/>
                    <a:pt x="38" y="264"/>
                  </a:cubicBezTo>
                  <a:cubicBezTo>
                    <a:pt x="194" y="337"/>
                    <a:pt x="350" y="409"/>
                    <a:pt x="506" y="482"/>
                  </a:cubicBezTo>
                  <a:cubicBezTo>
                    <a:pt x="516" y="489"/>
                    <a:pt x="518" y="489"/>
                    <a:pt x="521" y="489"/>
                  </a:cubicBezTo>
                  <a:cubicBezTo>
                    <a:pt x="530" y="489"/>
                    <a:pt x="537" y="480"/>
                    <a:pt x="537" y="472"/>
                  </a:cubicBezTo>
                  <a:cubicBezTo>
                    <a:pt x="537" y="460"/>
                    <a:pt x="530" y="458"/>
                    <a:pt x="521" y="453"/>
                  </a:cubicBezTo>
                  <a:cubicBezTo>
                    <a:pt x="374" y="384"/>
                    <a:pt x="226" y="314"/>
                    <a:pt x="79" y="245"/>
                  </a:cubicBezTo>
                  <a:cubicBezTo>
                    <a:pt x="226" y="175"/>
                    <a:pt x="374" y="106"/>
                    <a:pt x="521" y="36"/>
                  </a:cubicBezTo>
                  <a:moveTo>
                    <a:pt x="561" y="640"/>
                  </a:moveTo>
                  <a:cubicBezTo>
                    <a:pt x="561" y="619"/>
                    <a:pt x="554" y="612"/>
                    <a:pt x="549" y="612"/>
                  </a:cubicBezTo>
                  <a:cubicBezTo>
                    <a:pt x="537" y="612"/>
                    <a:pt x="537" y="633"/>
                    <a:pt x="537" y="638"/>
                  </a:cubicBezTo>
                  <a:cubicBezTo>
                    <a:pt x="533" y="710"/>
                    <a:pt x="482" y="760"/>
                    <a:pt x="420" y="760"/>
                  </a:cubicBezTo>
                  <a:cubicBezTo>
                    <a:pt x="367" y="760"/>
                    <a:pt x="326" y="724"/>
                    <a:pt x="290" y="691"/>
                  </a:cubicBezTo>
                  <a:cubicBezTo>
                    <a:pt x="242" y="650"/>
                    <a:pt x="199" y="612"/>
                    <a:pt x="139" y="612"/>
                  </a:cubicBezTo>
                  <a:cubicBezTo>
                    <a:pt x="50" y="612"/>
                    <a:pt x="0" y="703"/>
                    <a:pt x="0" y="779"/>
                  </a:cubicBezTo>
                  <a:cubicBezTo>
                    <a:pt x="0" y="799"/>
                    <a:pt x="5" y="806"/>
                    <a:pt x="12" y="806"/>
                  </a:cubicBezTo>
                  <a:cubicBezTo>
                    <a:pt x="22" y="806"/>
                    <a:pt x="24" y="791"/>
                    <a:pt x="24" y="787"/>
                  </a:cubicBezTo>
                  <a:cubicBezTo>
                    <a:pt x="29" y="691"/>
                    <a:pt x="96" y="660"/>
                    <a:pt x="139" y="660"/>
                  </a:cubicBezTo>
                  <a:cubicBezTo>
                    <a:pt x="194" y="660"/>
                    <a:pt x="233" y="693"/>
                    <a:pt x="271" y="727"/>
                  </a:cubicBezTo>
                  <a:cubicBezTo>
                    <a:pt x="317" y="770"/>
                    <a:pt x="362" y="808"/>
                    <a:pt x="420" y="808"/>
                  </a:cubicBezTo>
                  <a:cubicBezTo>
                    <a:pt x="509" y="808"/>
                    <a:pt x="561" y="717"/>
                    <a:pt x="561" y="64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3866400" y="4432320"/>
              <a:ext cx="206640" cy="204840"/>
            </a:xfrm>
            <a:custGeom>
              <a:avLst/>
              <a:gdLst/>
              <a:ahLst/>
              <a:cxnLst/>
              <a:rect l="l" t="t" r="r" b="b"/>
              <a:pathLst>
                <a:path w="574" h="569" extrusionOk="0">
                  <a:moveTo>
                    <a:pt x="338" y="58"/>
                  </a:moveTo>
                  <a:cubicBezTo>
                    <a:pt x="346" y="34"/>
                    <a:pt x="348" y="29"/>
                    <a:pt x="358" y="26"/>
                  </a:cubicBezTo>
                  <a:cubicBezTo>
                    <a:pt x="365" y="24"/>
                    <a:pt x="394" y="24"/>
                    <a:pt x="410" y="24"/>
                  </a:cubicBezTo>
                  <a:cubicBezTo>
                    <a:pt x="497" y="24"/>
                    <a:pt x="535" y="29"/>
                    <a:pt x="535" y="94"/>
                  </a:cubicBezTo>
                  <a:cubicBezTo>
                    <a:pt x="535" y="108"/>
                    <a:pt x="530" y="139"/>
                    <a:pt x="528" y="161"/>
                  </a:cubicBezTo>
                  <a:cubicBezTo>
                    <a:pt x="528" y="165"/>
                    <a:pt x="525" y="175"/>
                    <a:pt x="525" y="177"/>
                  </a:cubicBezTo>
                  <a:cubicBezTo>
                    <a:pt x="525" y="182"/>
                    <a:pt x="528" y="189"/>
                    <a:pt x="535" y="189"/>
                  </a:cubicBezTo>
                  <a:cubicBezTo>
                    <a:pt x="545" y="189"/>
                    <a:pt x="547" y="182"/>
                    <a:pt x="547" y="170"/>
                  </a:cubicBezTo>
                  <a:cubicBezTo>
                    <a:pt x="555" y="121"/>
                    <a:pt x="563" y="71"/>
                    <a:pt x="571" y="22"/>
                  </a:cubicBezTo>
                  <a:cubicBezTo>
                    <a:pt x="571" y="19"/>
                    <a:pt x="573" y="10"/>
                    <a:pt x="573" y="7"/>
                  </a:cubicBezTo>
                  <a:cubicBezTo>
                    <a:pt x="573" y="0"/>
                    <a:pt x="564" y="0"/>
                    <a:pt x="549" y="0"/>
                  </a:cubicBezTo>
                  <a:cubicBezTo>
                    <a:pt x="394" y="0"/>
                    <a:pt x="238" y="0"/>
                    <a:pt x="82" y="0"/>
                  </a:cubicBezTo>
                  <a:cubicBezTo>
                    <a:pt x="62" y="0"/>
                    <a:pt x="60" y="0"/>
                    <a:pt x="55" y="17"/>
                  </a:cubicBezTo>
                  <a:cubicBezTo>
                    <a:pt x="38" y="66"/>
                    <a:pt x="22" y="114"/>
                    <a:pt x="5" y="163"/>
                  </a:cubicBezTo>
                  <a:cubicBezTo>
                    <a:pt x="2" y="165"/>
                    <a:pt x="0" y="177"/>
                    <a:pt x="0" y="180"/>
                  </a:cubicBezTo>
                  <a:cubicBezTo>
                    <a:pt x="0" y="185"/>
                    <a:pt x="2" y="189"/>
                    <a:pt x="10" y="189"/>
                  </a:cubicBezTo>
                  <a:cubicBezTo>
                    <a:pt x="17" y="189"/>
                    <a:pt x="19" y="185"/>
                    <a:pt x="24" y="170"/>
                  </a:cubicBezTo>
                  <a:cubicBezTo>
                    <a:pt x="70" y="41"/>
                    <a:pt x="91" y="24"/>
                    <a:pt x="216" y="24"/>
                  </a:cubicBezTo>
                  <a:cubicBezTo>
                    <a:pt x="227" y="24"/>
                    <a:pt x="238" y="24"/>
                    <a:pt x="250" y="24"/>
                  </a:cubicBezTo>
                  <a:cubicBezTo>
                    <a:pt x="271" y="24"/>
                    <a:pt x="271" y="29"/>
                    <a:pt x="271" y="36"/>
                  </a:cubicBezTo>
                  <a:cubicBezTo>
                    <a:pt x="271" y="41"/>
                    <a:pt x="269" y="50"/>
                    <a:pt x="269" y="53"/>
                  </a:cubicBezTo>
                  <a:cubicBezTo>
                    <a:pt x="231" y="203"/>
                    <a:pt x="194" y="353"/>
                    <a:pt x="156" y="504"/>
                  </a:cubicBezTo>
                  <a:cubicBezTo>
                    <a:pt x="149" y="535"/>
                    <a:pt x="146" y="542"/>
                    <a:pt x="55" y="542"/>
                  </a:cubicBezTo>
                  <a:cubicBezTo>
                    <a:pt x="26" y="542"/>
                    <a:pt x="19" y="542"/>
                    <a:pt x="19" y="559"/>
                  </a:cubicBezTo>
                  <a:cubicBezTo>
                    <a:pt x="19" y="568"/>
                    <a:pt x="29" y="568"/>
                    <a:pt x="34" y="568"/>
                  </a:cubicBezTo>
                  <a:cubicBezTo>
                    <a:pt x="58" y="568"/>
                    <a:pt x="82" y="568"/>
                    <a:pt x="103" y="568"/>
                  </a:cubicBezTo>
                  <a:cubicBezTo>
                    <a:pt x="127" y="568"/>
                    <a:pt x="151" y="566"/>
                    <a:pt x="175" y="566"/>
                  </a:cubicBezTo>
                  <a:cubicBezTo>
                    <a:pt x="199" y="566"/>
                    <a:pt x="223" y="568"/>
                    <a:pt x="245" y="568"/>
                  </a:cubicBezTo>
                  <a:cubicBezTo>
                    <a:pt x="269" y="568"/>
                    <a:pt x="295" y="568"/>
                    <a:pt x="319" y="568"/>
                  </a:cubicBezTo>
                  <a:cubicBezTo>
                    <a:pt x="326" y="568"/>
                    <a:pt x="338" y="568"/>
                    <a:pt x="338" y="552"/>
                  </a:cubicBezTo>
                  <a:cubicBezTo>
                    <a:pt x="338" y="542"/>
                    <a:pt x="331" y="542"/>
                    <a:pt x="310" y="542"/>
                  </a:cubicBezTo>
                  <a:cubicBezTo>
                    <a:pt x="288" y="542"/>
                    <a:pt x="276" y="542"/>
                    <a:pt x="254" y="542"/>
                  </a:cubicBezTo>
                  <a:cubicBezTo>
                    <a:pt x="230" y="540"/>
                    <a:pt x="223" y="537"/>
                    <a:pt x="223" y="523"/>
                  </a:cubicBezTo>
                  <a:cubicBezTo>
                    <a:pt x="225" y="517"/>
                    <a:pt x="223" y="518"/>
                    <a:pt x="228" y="506"/>
                  </a:cubicBezTo>
                  <a:cubicBezTo>
                    <a:pt x="265" y="357"/>
                    <a:pt x="302" y="207"/>
                    <a:pt x="338" y="5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4099680" y="4429800"/>
              <a:ext cx="171360" cy="214560"/>
            </a:xfrm>
            <a:custGeom>
              <a:avLst/>
              <a:gdLst/>
              <a:ahLst/>
              <a:cxnLst/>
              <a:rect l="l" t="t" r="r" b="b"/>
              <a:pathLst>
                <a:path w="476" h="596" extrusionOk="0">
                  <a:moveTo>
                    <a:pt x="396" y="62"/>
                  </a:moveTo>
                  <a:cubicBezTo>
                    <a:pt x="403" y="34"/>
                    <a:pt x="406" y="26"/>
                    <a:pt x="451" y="26"/>
                  </a:cubicBezTo>
                  <a:cubicBezTo>
                    <a:pt x="466" y="26"/>
                    <a:pt x="475" y="26"/>
                    <a:pt x="475" y="12"/>
                  </a:cubicBezTo>
                  <a:cubicBezTo>
                    <a:pt x="475" y="2"/>
                    <a:pt x="470" y="0"/>
                    <a:pt x="463" y="0"/>
                  </a:cubicBezTo>
                  <a:cubicBezTo>
                    <a:pt x="442" y="0"/>
                    <a:pt x="391" y="2"/>
                    <a:pt x="370" y="2"/>
                  </a:cubicBezTo>
                  <a:cubicBezTo>
                    <a:pt x="341" y="2"/>
                    <a:pt x="274" y="0"/>
                    <a:pt x="245" y="0"/>
                  </a:cubicBezTo>
                  <a:cubicBezTo>
                    <a:pt x="238" y="0"/>
                    <a:pt x="228" y="0"/>
                    <a:pt x="228" y="17"/>
                  </a:cubicBezTo>
                  <a:cubicBezTo>
                    <a:pt x="228" y="26"/>
                    <a:pt x="235" y="26"/>
                    <a:pt x="257" y="26"/>
                  </a:cubicBezTo>
                  <a:cubicBezTo>
                    <a:pt x="276" y="26"/>
                    <a:pt x="283" y="26"/>
                    <a:pt x="305" y="29"/>
                  </a:cubicBezTo>
                  <a:cubicBezTo>
                    <a:pt x="326" y="31"/>
                    <a:pt x="331" y="34"/>
                    <a:pt x="331" y="46"/>
                  </a:cubicBezTo>
                  <a:cubicBezTo>
                    <a:pt x="331" y="50"/>
                    <a:pt x="329" y="58"/>
                    <a:pt x="329" y="62"/>
                  </a:cubicBezTo>
                  <a:cubicBezTo>
                    <a:pt x="296" y="192"/>
                    <a:pt x="263" y="321"/>
                    <a:pt x="230" y="451"/>
                  </a:cubicBezTo>
                  <a:cubicBezTo>
                    <a:pt x="211" y="532"/>
                    <a:pt x="154" y="576"/>
                    <a:pt x="110" y="576"/>
                  </a:cubicBezTo>
                  <a:cubicBezTo>
                    <a:pt x="86" y="576"/>
                    <a:pt x="43" y="568"/>
                    <a:pt x="29" y="525"/>
                  </a:cubicBezTo>
                  <a:cubicBezTo>
                    <a:pt x="31" y="525"/>
                    <a:pt x="35" y="525"/>
                    <a:pt x="38" y="525"/>
                  </a:cubicBezTo>
                  <a:cubicBezTo>
                    <a:pt x="72" y="525"/>
                    <a:pt x="94" y="496"/>
                    <a:pt x="94" y="470"/>
                  </a:cubicBezTo>
                  <a:cubicBezTo>
                    <a:pt x="94" y="444"/>
                    <a:pt x="72" y="436"/>
                    <a:pt x="58" y="436"/>
                  </a:cubicBezTo>
                  <a:cubicBezTo>
                    <a:pt x="43" y="436"/>
                    <a:pt x="0" y="446"/>
                    <a:pt x="0" y="504"/>
                  </a:cubicBezTo>
                  <a:cubicBezTo>
                    <a:pt x="0" y="556"/>
                    <a:pt x="46" y="595"/>
                    <a:pt x="113" y="595"/>
                  </a:cubicBezTo>
                  <a:cubicBezTo>
                    <a:pt x="190" y="595"/>
                    <a:pt x="278" y="540"/>
                    <a:pt x="298" y="456"/>
                  </a:cubicBezTo>
                  <a:cubicBezTo>
                    <a:pt x="330" y="325"/>
                    <a:pt x="363" y="193"/>
                    <a:pt x="396" y="6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4"/>
            <p:cNvSpPr/>
            <p:nvPr/>
          </p:nvSpPr>
          <p:spPr>
            <a:xfrm>
              <a:off x="493200" y="4957920"/>
              <a:ext cx="170640" cy="137520"/>
            </a:xfrm>
            <a:custGeom>
              <a:avLst/>
              <a:gdLst/>
              <a:ahLst/>
              <a:cxnLst/>
              <a:rect l="l" t="t" r="r" b="b"/>
              <a:pathLst>
                <a:path w="474" h="382" extrusionOk="0">
                  <a:moveTo>
                    <a:pt x="367" y="173"/>
                  </a:moveTo>
                  <a:cubicBezTo>
                    <a:pt x="367" y="41"/>
                    <a:pt x="288" y="0"/>
                    <a:pt x="226" y="0"/>
                  </a:cubicBezTo>
                  <a:cubicBezTo>
                    <a:pt x="110" y="0"/>
                    <a:pt x="0" y="120"/>
                    <a:pt x="0" y="240"/>
                  </a:cubicBezTo>
                  <a:cubicBezTo>
                    <a:pt x="0" y="319"/>
                    <a:pt x="50" y="381"/>
                    <a:pt x="137" y="381"/>
                  </a:cubicBezTo>
                  <a:cubicBezTo>
                    <a:pt x="190" y="381"/>
                    <a:pt x="250" y="362"/>
                    <a:pt x="314" y="312"/>
                  </a:cubicBezTo>
                  <a:cubicBezTo>
                    <a:pt x="324" y="355"/>
                    <a:pt x="353" y="381"/>
                    <a:pt x="391" y="381"/>
                  </a:cubicBezTo>
                  <a:cubicBezTo>
                    <a:pt x="434" y="381"/>
                    <a:pt x="461" y="336"/>
                    <a:pt x="461" y="321"/>
                  </a:cubicBezTo>
                  <a:cubicBezTo>
                    <a:pt x="461" y="317"/>
                    <a:pt x="456" y="314"/>
                    <a:pt x="451" y="314"/>
                  </a:cubicBezTo>
                  <a:cubicBezTo>
                    <a:pt x="446" y="314"/>
                    <a:pt x="442" y="317"/>
                    <a:pt x="439" y="321"/>
                  </a:cubicBezTo>
                  <a:cubicBezTo>
                    <a:pt x="425" y="365"/>
                    <a:pt x="409" y="350"/>
                    <a:pt x="394" y="365"/>
                  </a:cubicBezTo>
                  <a:cubicBezTo>
                    <a:pt x="367" y="365"/>
                    <a:pt x="367" y="297"/>
                    <a:pt x="367" y="278"/>
                  </a:cubicBezTo>
                  <a:cubicBezTo>
                    <a:pt x="367" y="259"/>
                    <a:pt x="367" y="259"/>
                    <a:pt x="374" y="247"/>
                  </a:cubicBezTo>
                  <a:cubicBezTo>
                    <a:pt x="454" y="149"/>
                    <a:pt x="440" y="116"/>
                    <a:pt x="473" y="50"/>
                  </a:cubicBezTo>
                  <a:cubicBezTo>
                    <a:pt x="473" y="48"/>
                    <a:pt x="470" y="41"/>
                    <a:pt x="463" y="41"/>
                  </a:cubicBezTo>
                  <a:cubicBezTo>
                    <a:pt x="454" y="41"/>
                    <a:pt x="454" y="43"/>
                    <a:pt x="449" y="60"/>
                  </a:cubicBezTo>
                  <a:cubicBezTo>
                    <a:pt x="434" y="113"/>
                    <a:pt x="406" y="177"/>
                    <a:pt x="367" y="225"/>
                  </a:cubicBezTo>
                  <a:cubicBezTo>
                    <a:pt x="367" y="208"/>
                    <a:pt x="367" y="190"/>
                    <a:pt x="367" y="173"/>
                  </a:cubicBezTo>
                  <a:moveTo>
                    <a:pt x="310" y="290"/>
                  </a:moveTo>
                  <a:cubicBezTo>
                    <a:pt x="235" y="355"/>
                    <a:pt x="170" y="365"/>
                    <a:pt x="137" y="365"/>
                  </a:cubicBezTo>
                  <a:cubicBezTo>
                    <a:pt x="86" y="365"/>
                    <a:pt x="62" y="326"/>
                    <a:pt x="62" y="271"/>
                  </a:cubicBezTo>
                  <a:cubicBezTo>
                    <a:pt x="62" y="230"/>
                    <a:pt x="84" y="139"/>
                    <a:pt x="110" y="96"/>
                  </a:cubicBezTo>
                  <a:cubicBezTo>
                    <a:pt x="151" y="34"/>
                    <a:pt x="197" y="19"/>
                    <a:pt x="226" y="19"/>
                  </a:cubicBezTo>
                  <a:cubicBezTo>
                    <a:pt x="310" y="19"/>
                    <a:pt x="310" y="130"/>
                    <a:pt x="310" y="194"/>
                  </a:cubicBezTo>
                  <a:cubicBezTo>
                    <a:pt x="310" y="225"/>
                    <a:pt x="310" y="276"/>
                    <a:pt x="310" y="29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4"/>
            <p:cNvSpPr/>
            <p:nvPr/>
          </p:nvSpPr>
          <p:spPr>
            <a:xfrm>
              <a:off x="776520" y="4946040"/>
              <a:ext cx="203400" cy="129960"/>
            </a:xfrm>
            <a:custGeom>
              <a:avLst/>
              <a:gdLst/>
              <a:ahLst/>
              <a:cxnLst/>
              <a:rect l="l" t="t" r="r" b="b"/>
              <a:pathLst>
                <a:path w="565" h="361" extrusionOk="0">
                  <a:moveTo>
                    <a:pt x="564" y="26"/>
                  </a:moveTo>
                  <a:cubicBezTo>
                    <a:pt x="564" y="7"/>
                    <a:pt x="557" y="0"/>
                    <a:pt x="552" y="0"/>
                  </a:cubicBezTo>
                  <a:cubicBezTo>
                    <a:pt x="547" y="0"/>
                    <a:pt x="540" y="2"/>
                    <a:pt x="540" y="24"/>
                  </a:cubicBezTo>
                  <a:cubicBezTo>
                    <a:pt x="535" y="82"/>
                    <a:pt x="478" y="115"/>
                    <a:pt x="422" y="115"/>
                  </a:cubicBezTo>
                  <a:cubicBezTo>
                    <a:pt x="374" y="115"/>
                    <a:pt x="331" y="89"/>
                    <a:pt x="288" y="60"/>
                  </a:cubicBezTo>
                  <a:cubicBezTo>
                    <a:pt x="242" y="29"/>
                    <a:pt x="197" y="0"/>
                    <a:pt x="142" y="0"/>
                  </a:cubicBezTo>
                  <a:cubicBezTo>
                    <a:pt x="62" y="0"/>
                    <a:pt x="0" y="60"/>
                    <a:pt x="0" y="137"/>
                  </a:cubicBezTo>
                  <a:cubicBezTo>
                    <a:pt x="0" y="156"/>
                    <a:pt x="7" y="161"/>
                    <a:pt x="12" y="161"/>
                  </a:cubicBezTo>
                  <a:cubicBezTo>
                    <a:pt x="22" y="161"/>
                    <a:pt x="24" y="146"/>
                    <a:pt x="24" y="142"/>
                  </a:cubicBezTo>
                  <a:cubicBezTo>
                    <a:pt x="29" y="72"/>
                    <a:pt x="98" y="46"/>
                    <a:pt x="142" y="46"/>
                  </a:cubicBezTo>
                  <a:cubicBezTo>
                    <a:pt x="190" y="46"/>
                    <a:pt x="233" y="72"/>
                    <a:pt x="276" y="103"/>
                  </a:cubicBezTo>
                  <a:cubicBezTo>
                    <a:pt x="322" y="132"/>
                    <a:pt x="367" y="163"/>
                    <a:pt x="422" y="163"/>
                  </a:cubicBezTo>
                  <a:cubicBezTo>
                    <a:pt x="501" y="163"/>
                    <a:pt x="564" y="103"/>
                    <a:pt x="564" y="26"/>
                  </a:cubicBezTo>
                  <a:moveTo>
                    <a:pt x="564" y="223"/>
                  </a:moveTo>
                  <a:cubicBezTo>
                    <a:pt x="564" y="199"/>
                    <a:pt x="556" y="205"/>
                    <a:pt x="552" y="197"/>
                  </a:cubicBezTo>
                  <a:cubicBezTo>
                    <a:pt x="547" y="197"/>
                    <a:pt x="540" y="201"/>
                    <a:pt x="540" y="218"/>
                  </a:cubicBezTo>
                  <a:cubicBezTo>
                    <a:pt x="535" y="278"/>
                    <a:pt x="478" y="312"/>
                    <a:pt x="422" y="312"/>
                  </a:cubicBezTo>
                  <a:cubicBezTo>
                    <a:pt x="374" y="312"/>
                    <a:pt x="331" y="285"/>
                    <a:pt x="288" y="257"/>
                  </a:cubicBezTo>
                  <a:cubicBezTo>
                    <a:pt x="242" y="225"/>
                    <a:pt x="197" y="197"/>
                    <a:pt x="142" y="197"/>
                  </a:cubicBezTo>
                  <a:cubicBezTo>
                    <a:pt x="62" y="197"/>
                    <a:pt x="0" y="254"/>
                    <a:pt x="0" y="333"/>
                  </a:cubicBezTo>
                  <a:cubicBezTo>
                    <a:pt x="0" y="353"/>
                    <a:pt x="7" y="357"/>
                    <a:pt x="12" y="357"/>
                  </a:cubicBezTo>
                  <a:cubicBezTo>
                    <a:pt x="22" y="357"/>
                    <a:pt x="24" y="343"/>
                    <a:pt x="24" y="338"/>
                  </a:cubicBezTo>
                  <a:cubicBezTo>
                    <a:pt x="29" y="269"/>
                    <a:pt x="98" y="242"/>
                    <a:pt x="142" y="242"/>
                  </a:cubicBezTo>
                  <a:cubicBezTo>
                    <a:pt x="190" y="242"/>
                    <a:pt x="233" y="269"/>
                    <a:pt x="276" y="297"/>
                  </a:cubicBezTo>
                  <a:cubicBezTo>
                    <a:pt x="322" y="329"/>
                    <a:pt x="367" y="360"/>
                    <a:pt x="422" y="360"/>
                  </a:cubicBezTo>
                  <a:cubicBezTo>
                    <a:pt x="501" y="360"/>
                    <a:pt x="564" y="297"/>
                    <a:pt x="564" y="22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4"/>
            <p:cNvSpPr/>
            <p:nvPr/>
          </p:nvSpPr>
          <p:spPr>
            <a:xfrm>
              <a:off x="1092600" y="4889880"/>
              <a:ext cx="127440" cy="209160"/>
            </a:xfrm>
            <a:custGeom>
              <a:avLst/>
              <a:gdLst/>
              <a:ahLst/>
              <a:cxnLst/>
              <a:rect l="l" t="t" r="r" b="b"/>
              <a:pathLst>
                <a:path w="354" h="581" extrusionOk="0">
                  <a:moveTo>
                    <a:pt x="353" y="293"/>
                  </a:moveTo>
                  <a:cubicBezTo>
                    <a:pt x="353" y="225"/>
                    <a:pt x="350" y="158"/>
                    <a:pt x="319" y="96"/>
                  </a:cubicBezTo>
                  <a:cubicBezTo>
                    <a:pt x="281" y="14"/>
                    <a:pt x="211" y="0"/>
                    <a:pt x="178" y="0"/>
                  </a:cubicBezTo>
                  <a:cubicBezTo>
                    <a:pt x="127" y="0"/>
                    <a:pt x="65" y="24"/>
                    <a:pt x="31" y="101"/>
                  </a:cubicBezTo>
                  <a:cubicBezTo>
                    <a:pt x="2" y="158"/>
                    <a:pt x="0" y="225"/>
                    <a:pt x="0" y="293"/>
                  </a:cubicBezTo>
                  <a:cubicBezTo>
                    <a:pt x="0" y="355"/>
                    <a:pt x="2" y="432"/>
                    <a:pt x="36" y="496"/>
                  </a:cubicBezTo>
                  <a:cubicBezTo>
                    <a:pt x="72" y="564"/>
                    <a:pt x="134" y="580"/>
                    <a:pt x="175" y="580"/>
                  </a:cubicBezTo>
                  <a:cubicBezTo>
                    <a:pt x="221" y="580"/>
                    <a:pt x="286" y="564"/>
                    <a:pt x="322" y="482"/>
                  </a:cubicBezTo>
                  <a:cubicBezTo>
                    <a:pt x="350" y="425"/>
                    <a:pt x="353" y="360"/>
                    <a:pt x="353" y="293"/>
                  </a:cubicBezTo>
                  <a:moveTo>
                    <a:pt x="175" y="561"/>
                  </a:moveTo>
                  <a:cubicBezTo>
                    <a:pt x="144" y="561"/>
                    <a:pt x="94" y="542"/>
                    <a:pt x="79" y="460"/>
                  </a:cubicBezTo>
                  <a:cubicBezTo>
                    <a:pt x="70" y="410"/>
                    <a:pt x="70" y="331"/>
                    <a:pt x="70" y="283"/>
                  </a:cubicBezTo>
                  <a:cubicBezTo>
                    <a:pt x="70" y="228"/>
                    <a:pt x="70" y="173"/>
                    <a:pt x="74" y="127"/>
                  </a:cubicBezTo>
                  <a:cubicBezTo>
                    <a:pt x="91" y="26"/>
                    <a:pt x="156" y="19"/>
                    <a:pt x="175" y="19"/>
                  </a:cubicBezTo>
                  <a:cubicBezTo>
                    <a:pt x="204" y="19"/>
                    <a:pt x="259" y="34"/>
                    <a:pt x="276" y="118"/>
                  </a:cubicBezTo>
                  <a:cubicBezTo>
                    <a:pt x="283" y="165"/>
                    <a:pt x="283" y="230"/>
                    <a:pt x="283" y="283"/>
                  </a:cubicBezTo>
                  <a:cubicBezTo>
                    <a:pt x="283" y="345"/>
                    <a:pt x="283" y="403"/>
                    <a:pt x="274" y="456"/>
                  </a:cubicBezTo>
                  <a:cubicBezTo>
                    <a:pt x="262" y="537"/>
                    <a:pt x="214" y="561"/>
                    <a:pt x="175" y="56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1258560" y="5059800"/>
              <a:ext cx="32400" cy="3240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46"/>
                  </a:moveTo>
                  <a:cubicBezTo>
                    <a:pt x="89" y="22"/>
                    <a:pt x="68" y="0"/>
                    <a:pt x="43" y="0"/>
                  </a:cubicBezTo>
                  <a:cubicBezTo>
                    <a:pt x="18" y="0"/>
                    <a:pt x="0" y="22"/>
                    <a:pt x="0" y="46"/>
                  </a:cubicBezTo>
                  <a:cubicBezTo>
                    <a:pt x="0" y="70"/>
                    <a:pt x="18" y="89"/>
                    <a:pt x="43" y="89"/>
                  </a:cubicBezTo>
                  <a:cubicBezTo>
                    <a:pt x="68" y="89"/>
                    <a:pt x="89" y="70"/>
                    <a:pt x="89" y="4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1343160" y="4889880"/>
              <a:ext cx="100440" cy="202320"/>
            </a:xfrm>
            <a:custGeom>
              <a:avLst/>
              <a:gdLst/>
              <a:ahLst/>
              <a:cxnLst/>
              <a:rect l="l" t="t" r="r" b="b"/>
              <a:pathLst>
                <a:path w="279" h="562" extrusionOk="0">
                  <a:moveTo>
                    <a:pt x="173" y="24"/>
                  </a:moveTo>
                  <a:cubicBezTo>
                    <a:pt x="173" y="2"/>
                    <a:pt x="173" y="0"/>
                    <a:pt x="154" y="0"/>
                  </a:cubicBezTo>
                  <a:cubicBezTo>
                    <a:pt x="103" y="55"/>
                    <a:pt x="29" y="55"/>
                    <a:pt x="0" y="55"/>
                  </a:cubicBezTo>
                  <a:cubicBezTo>
                    <a:pt x="0" y="64"/>
                    <a:pt x="0" y="73"/>
                    <a:pt x="0" y="82"/>
                  </a:cubicBezTo>
                  <a:cubicBezTo>
                    <a:pt x="17" y="82"/>
                    <a:pt x="67" y="82"/>
                    <a:pt x="110" y="60"/>
                  </a:cubicBezTo>
                  <a:cubicBezTo>
                    <a:pt x="110" y="205"/>
                    <a:pt x="110" y="351"/>
                    <a:pt x="110" y="496"/>
                  </a:cubicBezTo>
                  <a:cubicBezTo>
                    <a:pt x="110" y="525"/>
                    <a:pt x="108" y="535"/>
                    <a:pt x="34" y="535"/>
                  </a:cubicBezTo>
                  <a:cubicBezTo>
                    <a:pt x="24" y="535"/>
                    <a:pt x="14" y="535"/>
                    <a:pt x="5" y="535"/>
                  </a:cubicBezTo>
                  <a:cubicBezTo>
                    <a:pt x="5" y="544"/>
                    <a:pt x="5" y="552"/>
                    <a:pt x="5" y="561"/>
                  </a:cubicBezTo>
                  <a:cubicBezTo>
                    <a:pt x="36" y="559"/>
                    <a:pt x="108" y="559"/>
                    <a:pt x="142" y="559"/>
                  </a:cubicBezTo>
                  <a:cubicBezTo>
                    <a:pt x="175" y="559"/>
                    <a:pt x="250" y="559"/>
                    <a:pt x="278" y="561"/>
                  </a:cubicBezTo>
                  <a:cubicBezTo>
                    <a:pt x="278" y="552"/>
                    <a:pt x="278" y="544"/>
                    <a:pt x="278" y="535"/>
                  </a:cubicBezTo>
                  <a:cubicBezTo>
                    <a:pt x="270" y="535"/>
                    <a:pt x="261" y="535"/>
                    <a:pt x="252" y="535"/>
                  </a:cubicBezTo>
                  <a:cubicBezTo>
                    <a:pt x="175" y="535"/>
                    <a:pt x="173" y="528"/>
                    <a:pt x="173" y="496"/>
                  </a:cubicBezTo>
                  <a:cubicBezTo>
                    <a:pt x="173" y="339"/>
                    <a:pt x="173" y="181"/>
                    <a:pt x="173" y="2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1481400" y="4889880"/>
              <a:ext cx="125640" cy="209160"/>
            </a:xfrm>
            <a:custGeom>
              <a:avLst/>
              <a:gdLst/>
              <a:ahLst/>
              <a:cxnLst/>
              <a:rect l="l" t="t" r="r" b="b"/>
              <a:pathLst>
                <a:path w="349" h="581" extrusionOk="0">
                  <a:moveTo>
                    <a:pt x="74" y="285"/>
                  </a:moveTo>
                  <a:cubicBezTo>
                    <a:pt x="74" y="279"/>
                    <a:pt x="74" y="273"/>
                    <a:pt x="74" y="266"/>
                  </a:cubicBezTo>
                  <a:cubicBezTo>
                    <a:pt x="74" y="53"/>
                    <a:pt x="180" y="22"/>
                    <a:pt x="223" y="22"/>
                  </a:cubicBezTo>
                  <a:cubicBezTo>
                    <a:pt x="242" y="22"/>
                    <a:pt x="278" y="26"/>
                    <a:pt x="298" y="55"/>
                  </a:cubicBezTo>
                  <a:cubicBezTo>
                    <a:pt x="283" y="55"/>
                    <a:pt x="250" y="55"/>
                    <a:pt x="250" y="94"/>
                  </a:cubicBezTo>
                  <a:cubicBezTo>
                    <a:pt x="250" y="120"/>
                    <a:pt x="271" y="132"/>
                    <a:pt x="288" y="132"/>
                  </a:cubicBezTo>
                  <a:cubicBezTo>
                    <a:pt x="302" y="132"/>
                    <a:pt x="329" y="125"/>
                    <a:pt x="329" y="91"/>
                  </a:cubicBezTo>
                  <a:cubicBezTo>
                    <a:pt x="329" y="41"/>
                    <a:pt x="290" y="0"/>
                    <a:pt x="221" y="0"/>
                  </a:cubicBezTo>
                  <a:cubicBezTo>
                    <a:pt x="113" y="0"/>
                    <a:pt x="0" y="110"/>
                    <a:pt x="0" y="295"/>
                  </a:cubicBezTo>
                  <a:cubicBezTo>
                    <a:pt x="0" y="520"/>
                    <a:pt x="96" y="580"/>
                    <a:pt x="175" y="580"/>
                  </a:cubicBezTo>
                  <a:cubicBezTo>
                    <a:pt x="269" y="580"/>
                    <a:pt x="348" y="501"/>
                    <a:pt x="348" y="391"/>
                  </a:cubicBezTo>
                  <a:cubicBezTo>
                    <a:pt x="348" y="283"/>
                    <a:pt x="274" y="201"/>
                    <a:pt x="180" y="201"/>
                  </a:cubicBezTo>
                  <a:cubicBezTo>
                    <a:pt x="122" y="201"/>
                    <a:pt x="91" y="245"/>
                    <a:pt x="74" y="285"/>
                  </a:cubicBezTo>
                  <a:moveTo>
                    <a:pt x="175" y="556"/>
                  </a:moveTo>
                  <a:cubicBezTo>
                    <a:pt x="122" y="556"/>
                    <a:pt x="96" y="506"/>
                    <a:pt x="91" y="494"/>
                  </a:cubicBezTo>
                  <a:cubicBezTo>
                    <a:pt x="77" y="453"/>
                    <a:pt x="77" y="386"/>
                    <a:pt x="77" y="372"/>
                  </a:cubicBezTo>
                  <a:cubicBezTo>
                    <a:pt x="77" y="307"/>
                    <a:pt x="103" y="221"/>
                    <a:pt x="180" y="221"/>
                  </a:cubicBezTo>
                  <a:cubicBezTo>
                    <a:pt x="192" y="221"/>
                    <a:pt x="233" y="221"/>
                    <a:pt x="257" y="273"/>
                  </a:cubicBezTo>
                  <a:cubicBezTo>
                    <a:pt x="274" y="305"/>
                    <a:pt x="274" y="348"/>
                    <a:pt x="274" y="389"/>
                  </a:cubicBezTo>
                  <a:cubicBezTo>
                    <a:pt x="274" y="429"/>
                    <a:pt x="274" y="472"/>
                    <a:pt x="259" y="501"/>
                  </a:cubicBezTo>
                  <a:cubicBezTo>
                    <a:pt x="233" y="554"/>
                    <a:pt x="194" y="556"/>
                    <a:pt x="175" y="55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1933200" y="4878720"/>
              <a:ext cx="99000" cy="213480"/>
            </a:xfrm>
            <a:custGeom>
              <a:avLst/>
              <a:gdLst/>
              <a:ahLst/>
              <a:cxnLst/>
              <a:rect l="l" t="t" r="r" b="b"/>
              <a:pathLst>
                <a:path w="275" h="593" extrusionOk="0">
                  <a:moveTo>
                    <a:pt x="120" y="230"/>
                  </a:moveTo>
                  <a:cubicBezTo>
                    <a:pt x="120" y="197"/>
                    <a:pt x="120" y="165"/>
                    <a:pt x="120" y="132"/>
                  </a:cubicBezTo>
                  <a:cubicBezTo>
                    <a:pt x="120" y="58"/>
                    <a:pt x="161" y="17"/>
                    <a:pt x="199" y="17"/>
                  </a:cubicBezTo>
                  <a:cubicBezTo>
                    <a:pt x="202" y="17"/>
                    <a:pt x="214" y="17"/>
                    <a:pt x="226" y="24"/>
                  </a:cubicBezTo>
                  <a:cubicBezTo>
                    <a:pt x="216" y="26"/>
                    <a:pt x="202" y="38"/>
                    <a:pt x="202" y="60"/>
                  </a:cubicBezTo>
                  <a:cubicBezTo>
                    <a:pt x="202" y="79"/>
                    <a:pt x="214" y="96"/>
                    <a:pt x="238" y="96"/>
                  </a:cubicBezTo>
                  <a:cubicBezTo>
                    <a:pt x="262" y="96"/>
                    <a:pt x="274" y="79"/>
                    <a:pt x="274" y="58"/>
                  </a:cubicBezTo>
                  <a:cubicBezTo>
                    <a:pt x="274" y="26"/>
                    <a:pt x="242" y="0"/>
                    <a:pt x="199" y="0"/>
                  </a:cubicBezTo>
                  <a:cubicBezTo>
                    <a:pt x="139" y="0"/>
                    <a:pt x="67" y="43"/>
                    <a:pt x="67" y="134"/>
                  </a:cubicBezTo>
                  <a:cubicBezTo>
                    <a:pt x="67" y="166"/>
                    <a:pt x="67" y="198"/>
                    <a:pt x="67" y="230"/>
                  </a:cubicBezTo>
                  <a:cubicBezTo>
                    <a:pt x="45" y="230"/>
                    <a:pt x="22" y="230"/>
                    <a:pt x="0" y="230"/>
                  </a:cubicBezTo>
                  <a:cubicBezTo>
                    <a:pt x="0" y="239"/>
                    <a:pt x="0" y="248"/>
                    <a:pt x="0" y="257"/>
                  </a:cubicBezTo>
                  <a:cubicBezTo>
                    <a:pt x="22" y="257"/>
                    <a:pt x="45" y="257"/>
                    <a:pt x="67" y="257"/>
                  </a:cubicBezTo>
                  <a:cubicBezTo>
                    <a:pt x="67" y="348"/>
                    <a:pt x="67" y="439"/>
                    <a:pt x="67" y="530"/>
                  </a:cubicBezTo>
                  <a:cubicBezTo>
                    <a:pt x="67" y="566"/>
                    <a:pt x="58" y="566"/>
                    <a:pt x="2" y="566"/>
                  </a:cubicBezTo>
                  <a:cubicBezTo>
                    <a:pt x="2" y="575"/>
                    <a:pt x="2" y="584"/>
                    <a:pt x="2" y="592"/>
                  </a:cubicBezTo>
                  <a:cubicBezTo>
                    <a:pt x="36" y="592"/>
                    <a:pt x="74" y="590"/>
                    <a:pt x="98" y="590"/>
                  </a:cubicBezTo>
                  <a:cubicBezTo>
                    <a:pt x="132" y="590"/>
                    <a:pt x="170" y="590"/>
                    <a:pt x="206" y="592"/>
                  </a:cubicBezTo>
                  <a:cubicBezTo>
                    <a:pt x="206" y="584"/>
                    <a:pt x="206" y="575"/>
                    <a:pt x="206" y="566"/>
                  </a:cubicBezTo>
                  <a:cubicBezTo>
                    <a:pt x="200" y="566"/>
                    <a:pt x="194" y="566"/>
                    <a:pt x="187" y="566"/>
                  </a:cubicBezTo>
                  <a:cubicBezTo>
                    <a:pt x="125" y="566"/>
                    <a:pt x="122" y="559"/>
                    <a:pt x="122" y="528"/>
                  </a:cubicBezTo>
                  <a:cubicBezTo>
                    <a:pt x="122" y="437"/>
                    <a:pt x="122" y="347"/>
                    <a:pt x="122" y="257"/>
                  </a:cubicBezTo>
                  <a:cubicBezTo>
                    <a:pt x="154" y="257"/>
                    <a:pt x="186" y="257"/>
                    <a:pt x="218" y="257"/>
                  </a:cubicBezTo>
                  <a:cubicBezTo>
                    <a:pt x="218" y="248"/>
                    <a:pt x="218" y="239"/>
                    <a:pt x="218" y="230"/>
                  </a:cubicBezTo>
                  <a:cubicBezTo>
                    <a:pt x="186" y="230"/>
                    <a:pt x="153" y="230"/>
                    <a:pt x="120" y="23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2024640" y="4956480"/>
              <a:ext cx="135000" cy="139320"/>
            </a:xfrm>
            <a:custGeom>
              <a:avLst/>
              <a:gdLst/>
              <a:ahLst/>
              <a:cxnLst/>
              <a:rect l="l" t="t" r="r" b="b"/>
              <a:pathLst>
                <a:path w="375" h="387" extrusionOk="0">
                  <a:moveTo>
                    <a:pt x="374" y="197"/>
                  </a:moveTo>
                  <a:cubicBezTo>
                    <a:pt x="374" y="89"/>
                    <a:pt x="290" y="0"/>
                    <a:pt x="187" y="0"/>
                  </a:cubicBezTo>
                  <a:cubicBezTo>
                    <a:pt x="82" y="0"/>
                    <a:pt x="0" y="91"/>
                    <a:pt x="0" y="197"/>
                  </a:cubicBezTo>
                  <a:cubicBezTo>
                    <a:pt x="0" y="307"/>
                    <a:pt x="89" y="386"/>
                    <a:pt x="187" y="386"/>
                  </a:cubicBezTo>
                  <a:cubicBezTo>
                    <a:pt x="288" y="386"/>
                    <a:pt x="374" y="305"/>
                    <a:pt x="374" y="197"/>
                  </a:cubicBezTo>
                  <a:moveTo>
                    <a:pt x="187" y="365"/>
                  </a:moveTo>
                  <a:cubicBezTo>
                    <a:pt x="151" y="365"/>
                    <a:pt x="115" y="348"/>
                    <a:pt x="91" y="309"/>
                  </a:cubicBezTo>
                  <a:cubicBezTo>
                    <a:pt x="70" y="271"/>
                    <a:pt x="70" y="221"/>
                    <a:pt x="70" y="189"/>
                  </a:cubicBezTo>
                  <a:cubicBezTo>
                    <a:pt x="70" y="158"/>
                    <a:pt x="70" y="113"/>
                    <a:pt x="91" y="74"/>
                  </a:cubicBezTo>
                  <a:cubicBezTo>
                    <a:pt x="113" y="36"/>
                    <a:pt x="154" y="19"/>
                    <a:pt x="187" y="19"/>
                  </a:cubicBezTo>
                  <a:cubicBezTo>
                    <a:pt x="223" y="19"/>
                    <a:pt x="258" y="37"/>
                    <a:pt x="281" y="74"/>
                  </a:cubicBezTo>
                  <a:cubicBezTo>
                    <a:pt x="304" y="112"/>
                    <a:pt x="305" y="158"/>
                    <a:pt x="305" y="189"/>
                  </a:cubicBezTo>
                  <a:cubicBezTo>
                    <a:pt x="305" y="221"/>
                    <a:pt x="305" y="266"/>
                    <a:pt x="286" y="302"/>
                  </a:cubicBezTo>
                  <a:cubicBezTo>
                    <a:pt x="266" y="341"/>
                    <a:pt x="230" y="365"/>
                    <a:pt x="187" y="3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2176920" y="4957920"/>
              <a:ext cx="102240" cy="134280"/>
            </a:xfrm>
            <a:custGeom>
              <a:avLst/>
              <a:gdLst/>
              <a:ahLst/>
              <a:cxnLst/>
              <a:rect l="l" t="t" r="r" b="b"/>
              <a:pathLst>
                <a:path w="284" h="373" extrusionOk="0">
                  <a:moveTo>
                    <a:pt x="118" y="94"/>
                  </a:moveTo>
                  <a:cubicBezTo>
                    <a:pt x="118" y="62"/>
                    <a:pt x="118" y="31"/>
                    <a:pt x="118" y="0"/>
                  </a:cubicBezTo>
                  <a:cubicBezTo>
                    <a:pt x="78" y="3"/>
                    <a:pt x="39" y="6"/>
                    <a:pt x="0" y="10"/>
                  </a:cubicBezTo>
                  <a:cubicBezTo>
                    <a:pt x="0" y="18"/>
                    <a:pt x="0" y="27"/>
                    <a:pt x="0" y="36"/>
                  </a:cubicBezTo>
                  <a:cubicBezTo>
                    <a:pt x="58" y="36"/>
                    <a:pt x="65" y="41"/>
                    <a:pt x="65" y="84"/>
                  </a:cubicBezTo>
                  <a:cubicBezTo>
                    <a:pt x="65" y="159"/>
                    <a:pt x="65" y="234"/>
                    <a:pt x="65" y="309"/>
                  </a:cubicBezTo>
                  <a:cubicBezTo>
                    <a:pt x="65" y="345"/>
                    <a:pt x="55" y="345"/>
                    <a:pt x="0" y="345"/>
                  </a:cubicBezTo>
                  <a:cubicBezTo>
                    <a:pt x="0" y="354"/>
                    <a:pt x="0" y="363"/>
                    <a:pt x="0" y="372"/>
                  </a:cubicBezTo>
                  <a:cubicBezTo>
                    <a:pt x="31" y="372"/>
                    <a:pt x="72" y="369"/>
                    <a:pt x="96" y="369"/>
                  </a:cubicBezTo>
                  <a:cubicBezTo>
                    <a:pt x="130" y="369"/>
                    <a:pt x="168" y="369"/>
                    <a:pt x="202" y="372"/>
                  </a:cubicBezTo>
                  <a:cubicBezTo>
                    <a:pt x="202" y="363"/>
                    <a:pt x="202" y="354"/>
                    <a:pt x="202" y="345"/>
                  </a:cubicBezTo>
                  <a:cubicBezTo>
                    <a:pt x="196" y="345"/>
                    <a:pt x="190" y="345"/>
                    <a:pt x="185" y="345"/>
                  </a:cubicBezTo>
                  <a:cubicBezTo>
                    <a:pt x="122" y="345"/>
                    <a:pt x="120" y="338"/>
                    <a:pt x="120" y="307"/>
                  </a:cubicBezTo>
                  <a:cubicBezTo>
                    <a:pt x="120" y="264"/>
                    <a:pt x="120" y="221"/>
                    <a:pt x="120" y="177"/>
                  </a:cubicBezTo>
                  <a:cubicBezTo>
                    <a:pt x="120" y="94"/>
                    <a:pt x="156" y="19"/>
                    <a:pt x="221" y="19"/>
                  </a:cubicBezTo>
                  <a:cubicBezTo>
                    <a:pt x="226" y="19"/>
                    <a:pt x="228" y="19"/>
                    <a:pt x="230" y="19"/>
                  </a:cubicBezTo>
                  <a:cubicBezTo>
                    <a:pt x="228" y="22"/>
                    <a:pt x="211" y="31"/>
                    <a:pt x="211" y="53"/>
                  </a:cubicBezTo>
                  <a:cubicBezTo>
                    <a:pt x="211" y="77"/>
                    <a:pt x="228" y="89"/>
                    <a:pt x="247" y="89"/>
                  </a:cubicBezTo>
                  <a:cubicBezTo>
                    <a:pt x="262" y="89"/>
                    <a:pt x="283" y="80"/>
                    <a:pt x="283" y="53"/>
                  </a:cubicBezTo>
                  <a:cubicBezTo>
                    <a:pt x="283" y="25"/>
                    <a:pt x="257" y="0"/>
                    <a:pt x="221" y="0"/>
                  </a:cubicBezTo>
                  <a:cubicBezTo>
                    <a:pt x="158" y="0"/>
                    <a:pt x="130" y="58"/>
                    <a:pt x="118" y="9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2597400" y="4902120"/>
              <a:ext cx="93600" cy="193680"/>
            </a:xfrm>
            <a:custGeom>
              <a:avLst/>
              <a:gdLst/>
              <a:ahLst/>
              <a:cxnLst/>
              <a:rect l="l" t="t" r="r" b="b"/>
              <a:pathLst>
                <a:path w="260" h="538" extrusionOk="0">
                  <a:moveTo>
                    <a:pt x="154" y="192"/>
                  </a:moveTo>
                  <a:cubicBezTo>
                    <a:pt x="180" y="192"/>
                    <a:pt x="206" y="192"/>
                    <a:pt x="233" y="192"/>
                  </a:cubicBezTo>
                  <a:cubicBezTo>
                    <a:pt x="250" y="192"/>
                    <a:pt x="259" y="192"/>
                    <a:pt x="259" y="175"/>
                  </a:cubicBezTo>
                  <a:cubicBezTo>
                    <a:pt x="259" y="165"/>
                    <a:pt x="250" y="165"/>
                    <a:pt x="235" y="165"/>
                  </a:cubicBezTo>
                  <a:cubicBezTo>
                    <a:pt x="210" y="165"/>
                    <a:pt x="186" y="165"/>
                    <a:pt x="161" y="165"/>
                  </a:cubicBezTo>
                  <a:cubicBezTo>
                    <a:pt x="192" y="46"/>
                    <a:pt x="197" y="29"/>
                    <a:pt x="197" y="24"/>
                  </a:cubicBezTo>
                  <a:cubicBezTo>
                    <a:pt x="197" y="10"/>
                    <a:pt x="185" y="0"/>
                    <a:pt x="170" y="0"/>
                  </a:cubicBezTo>
                  <a:cubicBezTo>
                    <a:pt x="168" y="0"/>
                    <a:pt x="144" y="2"/>
                    <a:pt x="137" y="31"/>
                  </a:cubicBezTo>
                  <a:cubicBezTo>
                    <a:pt x="126" y="76"/>
                    <a:pt x="116" y="121"/>
                    <a:pt x="106" y="165"/>
                  </a:cubicBezTo>
                  <a:cubicBezTo>
                    <a:pt x="79" y="165"/>
                    <a:pt x="53" y="165"/>
                    <a:pt x="26" y="165"/>
                  </a:cubicBezTo>
                  <a:cubicBezTo>
                    <a:pt x="10" y="165"/>
                    <a:pt x="0" y="165"/>
                    <a:pt x="0" y="182"/>
                  </a:cubicBezTo>
                  <a:cubicBezTo>
                    <a:pt x="0" y="192"/>
                    <a:pt x="7" y="192"/>
                    <a:pt x="24" y="192"/>
                  </a:cubicBezTo>
                  <a:cubicBezTo>
                    <a:pt x="49" y="192"/>
                    <a:pt x="74" y="192"/>
                    <a:pt x="98" y="192"/>
                  </a:cubicBezTo>
                  <a:cubicBezTo>
                    <a:pt x="38" y="432"/>
                    <a:pt x="34" y="446"/>
                    <a:pt x="34" y="460"/>
                  </a:cubicBezTo>
                  <a:cubicBezTo>
                    <a:pt x="34" y="506"/>
                    <a:pt x="65" y="537"/>
                    <a:pt x="110" y="537"/>
                  </a:cubicBezTo>
                  <a:cubicBezTo>
                    <a:pt x="197" y="537"/>
                    <a:pt x="245" y="415"/>
                    <a:pt x="245" y="408"/>
                  </a:cubicBezTo>
                  <a:cubicBezTo>
                    <a:pt x="245" y="401"/>
                    <a:pt x="238" y="401"/>
                    <a:pt x="235" y="401"/>
                  </a:cubicBezTo>
                  <a:cubicBezTo>
                    <a:pt x="228" y="401"/>
                    <a:pt x="228" y="403"/>
                    <a:pt x="223" y="413"/>
                  </a:cubicBezTo>
                  <a:cubicBezTo>
                    <a:pt x="187" y="499"/>
                    <a:pt x="142" y="520"/>
                    <a:pt x="113" y="520"/>
                  </a:cubicBezTo>
                  <a:cubicBezTo>
                    <a:pt x="96" y="520"/>
                    <a:pt x="86" y="508"/>
                    <a:pt x="86" y="480"/>
                  </a:cubicBezTo>
                  <a:cubicBezTo>
                    <a:pt x="86" y="460"/>
                    <a:pt x="89" y="453"/>
                    <a:pt x="91" y="439"/>
                  </a:cubicBezTo>
                  <a:cubicBezTo>
                    <a:pt x="112" y="357"/>
                    <a:pt x="133" y="274"/>
                    <a:pt x="154" y="19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2801160" y="4870080"/>
              <a:ext cx="202320" cy="291240"/>
            </a:xfrm>
            <a:custGeom>
              <a:avLst/>
              <a:gdLst/>
              <a:ahLst/>
              <a:cxnLst/>
              <a:rect l="l" t="t" r="r" b="b"/>
              <a:pathLst>
                <a:path w="562" h="809" extrusionOk="0">
                  <a:moveTo>
                    <a:pt x="521" y="264"/>
                  </a:moveTo>
                  <a:cubicBezTo>
                    <a:pt x="535" y="257"/>
                    <a:pt x="537" y="252"/>
                    <a:pt x="537" y="245"/>
                  </a:cubicBezTo>
                  <a:cubicBezTo>
                    <a:pt x="537" y="237"/>
                    <a:pt x="535" y="233"/>
                    <a:pt x="521" y="225"/>
                  </a:cubicBezTo>
                  <a:cubicBezTo>
                    <a:pt x="366" y="153"/>
                    <a:pt x="212" y="80"/>
                    <a:pt x="58" y="7"/>
                  </a:cubicBezTo>
                  <a:cubicBezTo>
                    <a:pt x="46" y="0"/>
                    <a:pt x="46" y="2"/>
                    <a:pt x="41" y="0"/>
                  </a:cubicBezTo>
                  <a:cubicBezTo>
                    <a:pt x="31" y="0"/>
                    <a:pt x="24" y="7"/>
                    <a:pt x="24" y="17"/>
                  </a:cubicBezTo>
                  <a:cubicBezTo>
                    <a:pt x="24" y="29"/>
                    <a:pt x="29" y="31"/>
                    <a:pt x="41" y="36"/>
                  </a:cubicBezTo>
                  <a:cubicBezTo>
                    <a:pt x="188" y="106"/>
                    <a:pt x="335" y="175"/>
                    <a:pt x="482" y="245"/>
                  </a:cubicBezTo>
                  <a:cubicBezTo>
                    <a:pt x="334" y="314"/>
                    <a:pt x="186" y="384"/>
                    <a:pt x="38" y="453"/>
                  </a:cubicBezTo>
                  <a:cubicBezTo>
                    <a:pt x="26" y="458"/>
                    <a:pt x="24" y="463"/>
                    <a:pt x="24" y="472"/>
                  </a:cubicBezTo>
                  <a:cubicBezTo>
                    <a:pt x="24" y="480"/>
                    <a:pt x="31" y="489"/>
                    <a:pt x="41" y="489"/>
                  </a:cubicBezTo>
                  <a:cubicBezTo>
                    <a:pt x="43" y="489"/>
                    <a:pt x="43" y="489"/>
                    <a:pt x="55" y="482"/>
                  </a:cubicBezTo>
                  <a:cubicBezTo>
                    <a:pt x="210" y="409"/>
                    <a:pt x="366" y="337"/>
                    <a:pt x="521" y="264"/>
                  </a:cubicBezTo>
                  <a:moveTo>
                    <a:pt x="561" y="640"/>
                  </a:moveTo>
                  <a:cubicBezTo>
                    <a:pt x="561" y="619"/>
                    <a:pt x="554" y="612"/>
                    <a:pt x="549" y="612"/>
                  </a:cubicBezTo>
                  <a:cubicBezTo>
                    <a:pt x="537" y="612"/>
                    <a:pt x="537" y="633"/>
                    <a:pt x="537" y="638"/>
                  </a:cubicBezTo>
                  <a:cubicBezTo>
                    <a:pt x="535" y="710"/>
                    <a:pt x="482" y="760"/>
                    <a:pt x="420" y="760"/>
                  </a:cubicBezTo>
                  <a:cubicBezTo>
                    <a:pt x="367" y="760"/>
                    <a:pt x="326" y="724"/>
                    <a:pt x="290" y="691"/>
                  </a:cubicBezTo>
                  <a:cubicBezTo>
                    <a:pt x="242" y="650"/>
                    <a:pt x="199" y="612"/>
                    <a:pt x="139" y="612"/>
                  </a:cubicBezTo>
                  <a:cubicBezTo>
                    <a:pt x="53" y="612"/>
                    <a:pt x="0" y="703"/>
                    <a:pt x="0" y="779"/>
                  </a:cubicBezTo>
                  <a:cubicBezTo>
                    <a:pt x="0" y="799"/>
                    <a:pt x="5" y="806"/>
                    <a:pt x="12" y="806"/>
                  </a:cubicBezTo>
                  <a:cubicBezTo>
                    <a:pt x="22" y="806"/>
                    <a:pt x="24" y="791"/>
                    <a:pt x="24" y="787"/>
                  </a:cubicBezTo>
                  <a:cubicBezTo>
                    <a:pt x="29" y="691"/>
                    <a:pt x="96" y="660"/>
                    <a:pt x="139" y="660"/>
                  </a:cubicBezTo>
                  <a:cubicBezTo>
                    <a:pt x="194" y="660"/>
                    <a:pt x="233" y="693"/>
                    <a:pt x="271" y="727"/>
                  </a:cubicBezTo>
                  <a:cubicBezTo>
                    <a:pt x="319" y="770"/>
                    <a:pt x="362" y="808"/>
                    <a:pt x="420" y="808"/>
                  </a:cubicBezTo>
                  <a:cubicBezTo>
                    <a:pt x="509" y="808"/>
                    <a:pt x="561" y="717"/>
                    <a:pt x="561" y="64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3112200" y="4887360"/>
              <a:ext cx="206640" cy="204840"/>
            </a:xfrm>
            <a:custGeom>
              <a:avLst/>
              <a:gdLst/>
              <a:ahLst/>
              <a:cxnLst/>
              <a:rect l="l" t="t" r="r" b="b"/>
              <a:pathLst>
                <a:path w="574" h="569" extrusionOk="0">
                  <a:moveTo>
                    <a:pt x="338" y="58"/>
                  </a:moveTo>
                  <a:cubicBezTo>
                    <a:pt x="346" y="34"/>
                    <a:pt x="348" y="29"/>
                    <a:pt x="358" y="26"/>
                  </a:cubicBezTo>
                  <a:cubicBezTo>
                    <a:pt x="367" y="24"/>
                    <a:pt x="394" y="24"/>
                    <a:pt x="413" y="24"/>
                  </a:cubicBezTo>
                  <a:cubicBezTo>
                    <a:pt x="497" y="24"/>
                    <a:pt x="535" y="29"/>
                    <a:pt x="535" y="94"/>
                  </a:cubicBezTo>
                  <a:cubicBezTo>
                    <a:pt x="535" y="106"/>
                    <a:pt x="533" y="139"/>
                    <a:pt x="528" y="161"/>
                  </a:cubicBezTo>
                  <a:cubicBezTo>
                    <a:pt x="528" y="165"/>
                    <a:pt x="525" y="175"/>
                    <a:pt x="525" y="177"/>
                  </a:cubicBezTo>
                  <a:cubicBezTo>
                    <a:pt x="525" y="182"/>
                    <a:pt x="528" y="189"/>
                    <a:pt x="535" y="189"/>
                  </a:cubicBezTo>
                  <a:cubicBezTo>
                    <a:pt x="545" y="189"/>
                    <a:pt x="547" y="182"/>
                    <a:pt x="549" y="168"/>
                  </a:cubicBezTo>
                  <a:cubicBezTo>
                    <a:pt x="557" y="119"/>
                    <a:pt x="564" y="70"/>
                    <a:pt x="571" y="22"/>
                  </a:cubicBezTo>
                  <a:cubicBezTo>
                    <a:pt x="571" y="19"/>
                    <a:pt x="573" y="10"/>
                    <a:pt x="573" y="7"/>
                  </a:cubicBezTo>
                  <a:cubicBezTo>
                    <a:pt x="573" y="0"/>
                    <a:pt x="564" y="0"/>
                    <a:pt x="549" y="0"/>
                  </a:cubicBezTo>
                  <a:cubicBezTo>
                    <a:pt x="394" y="0"/>
                    <a:pt x="238" y="0"/>
                    <a:pt x="82" y="0"/>
                  </a:cubicBezTo>
                  <a:cubicBezTo>
                    <a:pt x="62" y="0"/>
                    <a:pt x="60" y="0"/>
                    <a:pt x="55" y="17"/>
                  </a:cubicBezTo>
                  <a:cubicBezTo>
                    <a:pt x="38" y="66"/>
                    <a:pt x="22" y="114"/>
                    <a:pt x="5" y="163"/>
                  </a:cubicBezTo>
                  <a:cubicBezTo>
                    <a:pt x="5" y="165"/>
                    <a:pt x="0" y="177"/>
                    <a:pt x="0" y="180"/>
                  </a:cubicBezTo>
                  <a:cubicBezTo>
                    <a:pt x="0" y="185"/>
                    <a:pt x="5" y="189"/>
                    <a:pt x="10" y="189"/>
                  </a:cubicBezTo>
                  <a:cubicBezTo>
                    <a:pt x="19" y="189"/>
                    <a:pt x="19" y="185"/>
                    <a:pt x="24" y="170"/>
                  </a:cubicBezTo>
                  <a:cubicBezTo>
                    <a:pt x="70" y="41"/>
                    <a:pt x="91" y="24"/>
                    <a:pt x="216" y="24"/>
                  </a:cubicBezTo>
                  <a:cubicBezTo>
                    <a:pt x="227" y="24"/>
                    <a:pt x="238" y="24"/>
                    <a:pt x="250" y="24"/>
                  </a:cubicBezTo>
                  <a:cubicBezTo>
                    <a:pt x="274" y="24"/>
                    <a:pt x="274" y="29"/>
                    <a:pt x="274" y="36"/>
                  </a:cubicBezTo>
                  <a:cubicBezTo>
                    <a:pt x="274" y="41"/>
                    <a:pt x="271" y="50"/>
                    <a:pt x="269" y="53"/>
                  </a:cubicBezTo>
                  <a:cubicBezTo>
                    <a:pt x="231" y="203"/>
                    <a:pt x="194" y="353"/>
                    <a:pt x="156" y="504"/>
                  </a:cubicBezTo>
                  <a:cubicBezTo>
                    <a:pt x="149" y="535"/>
                    <a:pt x="146" y="542"/>
                    <a:pt x="55" y="542"/>
                  </a:cubicBezTo>
                  <a:cubicBezTo>
                    <a:pt x="26" y="542"/>
                    <a:pt x="22" y="542"/>
                    <a:pt x="22" y="559"/>
                  </a:cubicBezTo>
                  <a:cubicBezTo>
                    <a:pt x="22" y="568"/>
                    <a:pt x="29" y="568"/>
                    <a:pt x="36" y="568"/>
                  </a:cubicBezTo>
                  <a:cubicBezTo>
                    <a:pt x="58" y="568"/>
                    <a:pt x="82" y="568"/>
                    <a:pt x="103" y="568"/>
                  </a:cubicBezTo>
                  <a:cubicBezTo>
                    <a:pt x="127" y="568"/>
                    <a:pt x="151" y="566"/>
                    <a:pt x="175" y="566"/>
                  </a:cubicBezTo>
                  <a:cubicBezTo>
                    <a:pt x="199" y="566"/>
                    <a:pt x="223" y="568"/>
                    <a:pt x="245" y="568"/>
                  </a:cubicBezTo>
                  <a:cubicBezTo>
                    <a:pt x="271" y="568"/>
                    <a:pt x="295" y="568"/>
                    <a:pt x="319" y="568"/>
                  </a:cubicBezTo>
                  <a:cubicBezTo>
                    <a:pt x="326" y="568"/>
                    <a:pt x="338" y="568"/>
                    <a:pt x="338" y="552"/>
                  </a:cubicBezTo>
                  <a:cubicBezTo>
                    <a:pt x="338" y="542"/>
                    <a:pt x="331" y="542"/>
                    <a:pt x="310" y="542"/>
                  </a:cubicBezTo>
                  <a:cubicBezTo>
                    <a:pt x="288" y="542"/>
                    <a:pt x="276" y="542"/>
                    <a:pt x="254" y="542"/>
                  </a:cubicBezTo>
                  <a:cubicBezTo>
                    <a:pt x="230" y="540"/>
                    <a:pt x="223" y="537"/>
                    <a:pt x="223" y="523"/>
                  </a:cubicBezTo>
                  <a:cubicBezTo>
                    <a:pt x="225" y="517"/>
                    <a:pt x="223" y="518"/>
                    <a:pt x="228" y="506"/>
                  </a:cubicBezTo>
                  <a:cubicBezTo>
                    <a:pt x="265" y="357"/>
                    <a:pt x="302" y="207"/>
                    <a:pt x="338" y="5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24"/>
          <p:cNvGrpSpPr/>
          <p:nvPr/>
        </p:nvGrpSpPr>
        <p:grpSpPr>
          <a:xfrm>
            <a:off x="649800" y="1601640"/>
            <a:ext cx="2136960" cy="302760"/>
            <a:chOff x="649800" y="1601640"/>
            <a:chExt cx="2136960" cy="302760"/>
          </a:xfrm>
        </p:grpSpPr>
        <p:sp>
          <p:nvSpPr>
            <p:cNvPr id="302" name="Google Shape;302;p24"/>
            <p:cNvSpPr/>
            <p:nvPr/>
          </p:nvSpPr>
          <p:spPr>
            <a:xfrm>
              <a:off x="649800" y="1617120"/>
              <a:ext cx="2121480" cy="271800"/>
            </a:xfrm>
            <a:custGeom>
              <a:avLst/>
              <a:gdLst/>
              <a:ahLst/>
              <a:cxnLst/>
              <a:rect l="l" t="t" r="r" b="b"/>
              <a:pathLst>
                <a:path w="5893" h="755" extrusionOk="0">
                  <a:moveTo>
                    <a:pt x="0" y="0"/>
                  </a:moveTo>
                  <a:cubicBezTo>
                    <a:pt x="1964" y="0"/>
                    <a:pt x="3928" y="0"/>
                    <a:pt x="5892" y="0"/>
                  </a:cubicBezTo>
                  <a:cubicBezTo>
                    <a:pt x="5892" y="251"/>
                    <a:pt x="5892" y="503"/>
                    <a:pt x="5892" y="754"/>
                  </a:cubicBezTo>
                  <a:cubicBezTo>
                    <a:pt x="3928" y="754"/>
                    <a:pt x="1964" y="754"/>
                    <a:pt x="0" y="754"/>
                  </a:cubicBezTo>
                  <a:cubicBezTo>
                    <a:pt x="0" y="503"/>
                    <a:pt x="0" y="25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670680" y="1601640"/>
              <a:ext cx="12600" cy="302760"/>
            </a:xfrm>
            <a:custGeom>
              <a:avLst/>
              <a:gdLst/>
              <a:ahLst/>
              <a:cxnLst/>
              <a:rect l="l" t="t" r="r" b="b"/>
              <a:pathLst>
                <a:path w="35" h="841" extrusionOk="0">
                  <a:moveTo>
                    <a:pt x="34" y="31"/>
                  </a:moveTo>
                  <a:cubicBezTo>
                    <a:pt x="34" y="17"/>
                    <a:pt x="34" y="0"/>
                    <a:pt x="17" y="0"/>
                  </a:cubicBezTo>
                  <a:cubicBezTo>
                    <a:pt x="0" y="0"/>
                    <a:pt x="0" y="17"/>
                    <a:pt x="0" y="31"/>
                  </a:cubicBezTo>
                  <a:cubicBezTo>
                    <a:pt x="0" y="290"/>
                    <a:pt x="0" y="550"/>
                    <a:pt x="0" y="809"/>
                  </a:cubicBezTo>
                  <a:cubicBezTo>
                    <a:pt x="0" y="823"/>
                    <a:pt x="0" y="840"/>
                    <a:pt x="17" y="840"/>
                  </a:cubicBezTo>
                  <a:cubicBezTo>
                    <a:pt x="34" y="840"/>
                    <a:pt x="34" y="823"/>
                    <a:pt x="34" y="809"/>
                  </a:cubicBezTo>
                  <a:cubicBezTo>
                    <a:pt x="34" y="550"/>
                    <a:pt x="34" y="290"/>
                    <a:pt x="34" y="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736200" y="1622160"/>
              <a:ext cx="201600" cy="206280"/>
            </a:xfrm>
            <a:custGeom>
              <a:avLst/>
              <a:gdLst/>
              <a:ahLst/>
              <a:cxnLst/>
              <a:rect l="l" t="t" r="r" b="b"/>
              <a:pathLst>
                <a:path w="560" h="573" extrusionOk="0">
                  <a:moveTo>
                    <a:pt x="312" y="65"/>
                  </a:moveTo>
                  <a:cubicBezTo>
                    <a:pt x="312" y="36"/>
                    <a:pt x="312" y="26"/>
                    <a:pt x="391" y="26"/>
                  </a:cubicBezTo>
                  <a:cubicBezTo>
                    <a:pt x="401" y="26"/>
                    <a:pt x="410" y="26"/>
                    <a:pt x="420" y="26"/>
                  </a:cubicBezTo>
                  <a:cubicBezTo>
                    <a:pt x="420" y="18"/>
                    <a:pt x="420" y="9"/>
                    <a:pt x="420" y="0"/>
                  </a:cubicBezTo>
                  <a:cubicBezTo>
                    <a:pt x="389" y="2"/>
                    <a:pt x="311" y="2"/>
                    <a:pt x="276" y="2"/>
                  </a:cubicBezTo>
                  <a:cubicBezTo>
                    <a:pt x="241" y="2"/>
                    <a:pt x="163" y="2"/>
                    <a:pt x="134" y="0"/>
                  </a:cubicBezTo>
                  <a:cubicBezTo>
                    <a:pt x="134" y="9"/>
                    <a:pt x="134" y="18"/>
                    <a:pt x="134" y="26"/>
                  </a:cubicBezTo>
                  <a:cubicBezTo>
                    <a:pt x="143" y="26"/>
                    <a:pt x="152" y="26"/>
                    <a:pt x="161" y="26"/>
                  </a:cubicBezTo>
                  <a:cubicBezTo>
                    <a:pt x="242" y="26"/>
                    <a:pt x="242" y="36"/>
                    <a:pt x="242" y="65"/>
                  </a:cubicBezTo>
                  <a:cubicBezTo>
                    <a:pt x="242" y="189"/>
                    <a:pt x="242" y="314"/>
                    <a:pt x="242" y="438"/>
                  </a:cubicBezTo>
                  <a:cubicBezTo>
                    <a:pt x="132" y="409"/>
                    <a:pt x="127" y="280"/>
                    <a:pt x="127" y="225"/>
                  </a:cubicBezTo>
                  <a:cubicBezTo>
                    <a:pt x="127" y="124"/>
                    <a:pt x="89" y="108"/>
                    <a:pt x="53" y="108"/>
                  </a:cubicBezTo>
                  <a:cubicBezTo>
                    <a:pt x="42" y="108"/>
                    <a:pt x="32" y="108"/>
                    <a:pt x="22" y="108"/>
                  </a:cubicBezTo>
                  <a:cubicBezTo>
                    <a:pt x="7" y="108"/>
                    <a:pt x="0" y="108"/>
                    <a:pt x="0" y="117"/>
                  </a:cubicBezTo>
                  <a:cubicBezTo>
                    <a:pt x="0" y="122"/>
                    <a:pt x="2" y="124"/>
                    <a:pt x="7" y="127"/>
                  </a:cubicBezTo>
                  <a:cubicBezTo>
                    <a:pt x="36" y="129"/>
                    <a:pt x="55" y="141"/>
                    <a:pt x="58" y="239"/>
                  </a:cubicBezTo>
                  <a:cubicBezTo>
                    <a:pt x="58" y="259"/>
                    <a:pt x="60" y="326"/>
                    <a:pt x="101" y="383"/>
                  </a:cubicBezTo>
                  <a:cubicBezTo>
                    <a:pt x="132" y="426"/>
                    <a:pt x="185" y="452"/>
                    <a:pt x="242" y="460"/>
                  </a:cubicBezTo>
                  <a:cubicBezTo>
                    <a:pt x="242" y="475"/>
                    <a:pt x="242" y="490"/>
                    <a:pt x="242" y="505"/>
                  </a:cubicBezTo>
                  <a:cubicBezTo>
                    <a:pt x="242" y="534"/>
                    <a:pt x="242" y="546"/>
                    <a:pt x="161" y="546"/>
                  </a:cubicBezTo>
                  <a:cubicBezTo>
                    <a:pt x="152" y="546"/>
                    <a:pt x="143" y="546"/>
                    <a:pt x="134" y="546"/>
                  </a:cubicBezTo>
                  <a:cubicBezTo>
                    <a:pt x="134" y="555"/>
                    <a:pt x="134" y="563"/>
                    <a:pt x="134" y="572"/>
                  </a:cubicBezTo>
                  <a:cubicBezTo>
                    <a:pt x="163" y="570"/>
                    <a:pt x="242" y="570"/>
                    <a:pt x="276" y="570"/>
                  </a:cubicBezTo>
                  <a:cubicBezTo>
                    <a:pt x="309" y="570"/>
                    <a:pt x="389" y="570"/>
                    <a:pt x="420" y="572"/>
                  </a:cubicBezTo>
                  <a:cubicBezTo>
                    <a:pt x="420" y="563"/>
                    <a:pt x="420" y="555"/>
                    <a:pt x="420" y="546"/>
                  </a:cubicBezTo>
                  <a:cubicBezTo>
                    <a:pt x="410" y="546"/>
                    <a:pt x="401" y="546"/>
                    <a:pt x="391" y="546"/>
                  </a:cubicBezTo>
                  <a:cubicBezTo>
                    <a:pt x="312" y="546"/>
                    <a:pt x="312" y="536"/>
                    <a:pt x="312" y="505"/>
                  </a:cubicBezTo>
                  <a:cubicBezTo>
                    <a:pt x="312" y="490"/>
                    <a:pt x="312" y="475"/>
                    <a:pt x="312" y="460"/>
                  </a:cubicBezTo>
                  <a:cubicBezTo>
                    <a:pt x="372" y="452"/>
                    <a:pt x="425" y="426"/>
                    <a:pt x="456" y="383"/>
                  </a:cubicBezTo>
                  <a:cubicBezTo>
                    <a:pt x="501" y="323"/>
                    <a:pt x="501" y="256"/>
                    <a:pt x="501" y="220"/>
                  </a:cubicBezTo>
                  <a:cubicBezTo>
                    <a:pt x="501" y="206"/>
                    <a:pt x="501" y="132"/>
                    <a:pt x="547" y="127"/>
                  </a:cubicBezTo>
                  <a:cubicBezTo>
                    <a:pt x="552" y="124"/>
                    <a:pt x="559" y="124"/>
                    <a:pt x="559" y="117"/>
                  </a:cubicBezTo>
                  <a:cubicBezTo>
                    <a:pt x="559" y="108"/>
                    <a:pt x="552" y="108"/>
                    <a:pt x="537" y="108"/>
                  </a:cubicBezTo>
                  <a:cubicBezTo>
                    <a:pt x="527" y="108"/>
                    <a:pt x="517" y="108"/>
                    <a:pt x="506" y="108"/>
                  </a:cubicBezTo>
                  <a:cubicBezTo>
                    <a:pt x="473" y="108"/>
                    <a:pt x="432" y="113"/>
                    <a:pt x="432" y="235"/>
                  </a:cubicBezTo>
                  <a:cubicBezTo>
                    <a:pt x="429" y="328"/>
                    <a:pt x="403" y="416"/>
                    <a:pt x="312" y="438"/>
                  </a:cubicBezTo>
                  <a:cubicBezTo>
                    <a:pt x="312" y="314"/>
                    <a:pt x="312" y="189"/>
                    <a:pt x="312" y="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84960" y="1601640"/>
              <a:ext cx="70200" cy="302760"/>
            </a:xfrm>
            <a:custGeom>
              <a:avLst/>
              <a:gdLst/>
              <a:ahLst/>
              <a:cxnLst/>
              <a:rect l="l" t="t" r="r" b="b"/>
              <a:pathLst>
                <a:path w="195" h="841" extrusionOk="0">
                  <a:moveTo>
                    <a:pt x="194" y="831"/>
                  </a:moveTo>
                  <a:cubicBezTo>
                    <a:pt x="194" y="828"/>
                    <a:pt x="194" y="828"/>
                    <a:pt x="180" y="814"/>
                  </a:cubicBezTo>
                  <a:cubicBezTo>
                    <a:pt x="74" y="706"/>
                    <a:pt x="48" y="548"/>
                    <a:pt x="48" y="419"/>
                  </a:cubicBezTo>
                  <a:cubicBezTo>
                    <a:pt x="48" y="273"/>
                    <a:pt x="82" y="127"/>
                    <a:pt x="185" y="24"/>
                  </a:cubicBezTo>
                  <a:cubicBezTo>
                    <a:pt x="194" y="12"/>
                    <a:pt x="194" y="12"/>
                    <a:pt x="194" y="10"/>
                  </a:cubicBezTo>
                  <a:cubicBezTo>
                    <a:pt x="194" y="2"/>
                    <a:pt x="192" y="0"/>
                    <a:pt x="187" y="0"/>
                  </a:cubicBezTo>
                  <a:cubicBezTo>
                    <a:pt x="178" y="0"/>
                    <a:pt x="103" y="57"/>
                    <a:pt x="53" y="165"/>
                  </a:cubicBezTo>
                  <a:cubicBezTo>
                    <a:pt x="10" y="256"/>
                    <a:pt x="0" y="349"/>
                    <a:pt x="0" y="419"/>
                  </a:cubicBezTo>
                  <a:cubicBezTo>
                    <a:pt x="0" y="486"/>
                    <a:pt x="10" y="586"/>
                    <a:pt x="55" y="682"/>
                  </a:cubicBezTo>
                  <a:cubicBezTo>
                    <a:pt x="106" y="785"/>
                    <a:pt x="178" y="840"/>
                    <a:pt x="187" y="840"/>
                  </a:cubicBezTo>
                  <a:cubicBezTo>
                    <a:pt x="192" y="840"/>
                    <a:pt x="194" y="838"/>
                    <a:pt x="194" y="8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1080000" y="1639440"/>
              <a:ext cx="93600" cy="192600"/>
            </a:xfrm>
            <a:custGeom>
              <a:avLst/>
              <a:gdLst/>
              <a:ahLst/>
              <a:cxnLst/>
              <a:rect l="l" t="t" r="r" b="b"/>
              <a:pathLst>
                <a:path w="260" h="535" extrusionOk="0">
                  <a:moveTo>
                    <a:pt x="154" y="189"/>
                  </a:moveTo>
                  <a:cubicBezTo>
                    <a:pt x="180" y="189"/>
                    <a:pt x="206" y="189"/>
                    <a:pt x="233" y="189"/>
                  </a:cubicBezTo>
                  <a:cubicBezTo>
                    <a:pt x="249" y="189"/>
                    <a:pt x="259" y="189"/>
                    <a:pt x="259" y="172"/>
                  </a:cubicBezTo>
                  <a:cubicBezTo>
                    <a:pt x="259" y="163"/>
                    <a:pt x="249" y="163"/>
                    <a:pt x="235" y="163"/>
                  </a:cubicBezTo>
                  <a:cubicBezTo>
                    <a:pt x="210" y="163"/>
                    <a:pt x="186" y="163"/>
                    <a:pt x="161" y="163"/>
                  </a:cubicBezTo>
                  <a:cubicBezTo>
                    <a:pt x="192" y="43"/>
                    <a:pt x="194" y="26"/>
                    <a:pt x="194" y="22"/>
                  </a:cubicBezTo>
                  <a:cubicBezTo>
                    <a:pt x="194" y="7"/>
                    <a:pt x="185" y="0"/>
                    <a:pt x="170" y="0"/>
                  </a:cubicBezTo>
                  <a:cubicBezTo>
                    <a:pt x="168" y="0"/>
                    <a:pt x="144" y="0"/>
                    <a:pt x="137" y="29"/>
                  </a:cubicBezTo>
                  <a:cubicBezTo>
                    <a:pt x="126" y="73"/>
                    <a:pt x="114" y="118"/>
                    <a:pt x="103" y="163"/>
                  </a:cubicBezTo>
                  <a:cubicBezTo>
                    <a:pt x="77" y="163"/>
                    <a:pt x="50" y="163"/>
                    <a:pt x="24" y="163"/>
                  </a:cubicBezTo>
                  <a:cubicBezTo>
                    <a:pt x="7" y="163"/>
                    <a:pt x="0" y="163"/>
                    <a:pt x="0" y="180"/>
                  </a:cubicBezTo>
                  <a:cubicBezTo>
                    <a:pt x="0" y="189"/>
                    <a:pt x="7" y="189"/>
                    <a:pt x="24" y="189"/>
                  </a:cubicBezTo>
                  <a:cubicBezTo>
                    <a:pt x="49" y="189"/>
                    <a:pt x="74" y="189"/>
                    <a:pt x="98" y="189"/>
                  </a:cubicBezTo>
                  <a:cubicBezTo>
                    <a:pt x="36" y="426"/>
                    <a:pt x="34" y="440"/>
                    <a:pt x="34" y="457"/>
                  </a:cubicBezTo>
                  <a:cubicBezTo>
                    <a:pt x="34" y="503"/>
                    <a:pt x="65" y="534"/>
                    <a:pt x="110" y="534"/>
                  </a:cubicBezTo>
                  <a:cubicBezTo>
                    <a:pt x="197" y="534"/>
                    <a:pt x="245" y="412"/>
                    <a:pt x="245" y="405"/>
                  </a:cubicBezTo>
                  <a:cubicBezTo>
                    <a:pt x="245" y="397"/>
                    <a:pt x="237" y="397"/>
                    <a:pt x="235" y="397"/>
                  </a:cubicBezTo>
                  <a:cubicBezTo>
                    <a:pt x="228" y="397"/>
                    <a:pt x="226" y="400"/>
                    <a:pt x="223" y="407"/>
                  </a:cubicBezTo>
                  <a:cubicBezTo>
                    <a:pt x="185" y="495"/>
                    <a:pt x="142" y="515"/>
                    <a:pt x="113" y="515"/>
                  </a:cubicBezTo>
                  <a:cubicBezTo>
                    <a:pt x="94" y="515"/>
                    <a:pt x="86" y="505"/>
                    <a:pt x="86" y="476"/>
                  </a:cubicBezTo>
                  <a:cubicBezTo>
                    <a:pt x="86" y="457"/>
                    <a:pt x="89" y="450"/>
                    <a:pt x="91" y="436"/>
                  </a:cubicBezTo>
                  <a:cubicBezTo>
                    <a:pt x="112" y="353"/>
                    <a:pt x="133" y="271"/>
                    <a:pt x="154" y="18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283760" y="1716840"/>
              <a:ext cx="201600" cy="72720"/>
            </a:xfrm>
            <a:custGeom>
              <a:avLst/>
              <a:gdLst/>
              <a:ahLst/>
              <a:cxnLst/>
              <a:rect l="l" t="t" r="r" b="b"/>
              <a:pathLst>
                <a:path w="560" h="202" extrusionOk="0">
                  <a:moveTo>
                    <a:pt x="530" y="37"/>
                  </a:moveTo>
                  <a:cubicBezTo>
                    <a:pt x="545" y="37"/>
                    <a:pt x="559" y="36"/>
                    <a:pt x="559" y="18"/>
                  </a:cubicBezTo>
                  <a:cubicBezTo>
                    <a:pt x="559" y="0"/>
                    <a:pt x="545" y="1"/>
                    <a:pt x="533" y="1"/>
                  </a:cubicBezTo>
                  <a:cubicBezTo>
                    <a:pt x="364" y="1"/>
                    <a:pt x="195" y="1"/>
                    <a:pt x="26" y="1"/>
                  </a:cubicBezTo>
                  <a:cubicBezTo>
                    <a:pt x="14" y="1"/>
                    <a:pt x="0" y="0"/>
                    <a:pt x="0" y="18"/>
                  </a:cubicBezTo>
                  <a:cubicBezTo>
                    <a:pt x="0" y="36"/>
                    <a:pt x="14" y="37"/>
                    <a:pt x="29" y="37"/>
                  </a:cubicBezTo>
                  <a:cubicBezTo>
                    <a:pt x="196" y="37"/>
                    <a:pt x="363" y="37"/>
                    <a:pt x="530" y="37"/>
                  </a:cubicBezTo>
                  <a:moveTo>
                    <a:pt x="533" y="200"/>
                  </a:moveTo>
                  <a:cubicBezTo>
                    <a:pt x="545" y="200"/>
                    <a:pt x="559" y="201"/>
                    <a:pt x="559" y="183"/>
                  </a:cubicBezTo>
                  <a:cubicBezTo>
                    <a:pt x="559" y="165"/>
                    <a:pt x="545" y="164"/>
                    <a:pt x="530" y="164"/>
                  </a:cubicBezTo>
                  <a:cubicBezTo>
                    <a:pt x="363" y="164"/>
                    <a:pt x="196" y="164"/>
                    <a:pt x="29" y="164"/>
                  </a:cubicBezTo>
                  <a:cubicBezTo>
                    <a:pt x="14" y="164"/>
                    <a:pt x="0" y="165"/>
                    <a:pt x="0" y="183"/>
                  </a:cubicBezTo>
                  <a:cubicBezTo>
                    <a:pt x="0" y="201"/>
                    <a:pt x="14" y="200"/>
                    <a:pt x="26" y="200"/>
                  </a:cubicBezTo>
                  <a:cubicBezTo>
                    <a:pt x="195" y="200"/>
                    <a:pt x="364" y="200"/>
                    <a:pt x="533" y="20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1598760" y="1627560"/>
              <a:ext cx="128160" cy="208080"/>
            </a:xfrm>
            <a:custGeom>
              <a:avLst/>
              <a:gdLst/>
              <a:ahLst/>
              <a:cxnLst/>
              <a:rect l="l" t="t" r="r" b="b"/>
              <a:pathLst>
                <a:path w="356" h="578" extrusionOk="0">
                  <a:moveTo>
                    <a:pt x="355" y="290"/>
                  </a:moveTo>
                  <a:cubicBezTo>
                    <a:pt x="355" y="223"/>
                    <a:pt x="350" y="156"/>
                    <a:pt x="321" y="93"/>
                  </a:cubicBezTo>
                  <a:cubicBezTo>
                    <a:pt x="281" y="12"/>
                    <a:pt x="214" y="0"/>
                    <a:pt x="178" y="0"/>
                  </a:cubicBezTo>
                  <a:cubicBezTo>
                    <a:pt x="127" y="0"/>
                    <a:pt x="65" y="22"/>
                    <a:pt x="31" y="98"/>
                  </a:cubicBezTo>
                  <a:cubicBezTo>
                    <a:pt x="2" y="158"/>
                    <a:pt x="0" y="223"/>
                    <a:pt x="0" y="290"/>
                  </a:cubicBezTo>
                  <a:cubicBezTo>
                    <a:pt x="0" y="352"/>
                    <a:pt x="2" y="428"/>
                    <a:pt x="36" y="491"/>
                  </a:cubicBezTo>
                  <a:cubicBezTo>
                    <a:pt x="74" y="560"/>
                    <a:pt x="134" y="577"/>
                    <a:pt x="175" y="577"/>
                  </a:cubicBezTo>
                  <a:cubicBezTo>
                    <a:pt x="221" y="577"/>
                    <a:pt x="285" y="560"/>
                    <a:pt x="324" y="479"/>
                  </a:cubicBezTo>
                  <a:cubicBezTo>
                    <a:pt x="350" y="421"/>
                    <a:pt x="355" y="357"/>
                    <a:pt x="355" y="290"/>
                  </a:cubicBezTo>
                  <a:moveTo>
                    <a:pt x="175" y="558"/>
                  </a:moveTo>
                  <a:cubicBezTo>
                    <a:pt x="144" y="558"/>
                    <a:pt x="94" y="536"/>
                    <a:pt x="79" y="457"/>
                  </a:cubicBezTo>
                  <a:cubicBezTo>
                    <a:pt x="70" y="407"/>
                    <a:pt x="70" y="328"/>
                    <a:pt x="70" y="280"/>
                  </a:cubicBezTo>
                  <a:cubicBezTo>
                    <a:pt x="70" y="225"/>
                    <a:pt x="70" y="170"/>
                    <a:pt x="77" y="124"/>
                  </a:cubicBezTo>
                  <a:cubicBezTo>
                    <a:pt x="91" y="26"/>
                    <a:pt x="156" y="17"/>
                    <a:pt x="175" y="17"/>
                  </a:cubicBezTo>
                  <a:cubicBezTo>
                    <a:pt x="204" y="17"/>
                    <a:pt x="259" y="34"/>
                    <a:pt x="276" y="115"/>
                  </a:cubicBezTo>
                  <a:cubicBezTo>
                    <a:pt x="283" y="163"/>
                    <a:pt x="283" y="227"/>
                    <a:pt x="283" y="280"/>
                  </a:cubicBezTo>
                  <a:cubicBezTo>
                    <a:pt x="283" y="342"/>
                    <a:pt x="283" y="400"/>
                    <a:pt x="276" y="452"/>
                  </a:cubicBezTo>
                  <a:cubicBezTo>
                    <a:pt x="261" y="534"/>
                    <a:pt x="214" y="558"/>
                    <a:pt x="175" y="55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756080" y="1601640"/>
              <a:ext cx="70200" cy="302760"/>
            </a:xfrm>
            <a:custGeom>
              <a:avLst/>
              <a:gdLst/>
              <a:ahLst/>
              <a:cxnLst/>
              <a:rect l="l" t="t" r="r" b="b"/>
              <a:pathLst>
                <a:path w="195" h="841" extrusionOk="0">
                  <a:moveTo>
                    <a:pt x="194" y="419"/>
                  </a:moveTo>
                  <a:cubicBezTo>
                    <a:pt x="194" y="354"/>
                    <a:pt x="185" y="254"/>
                    <a:pt x="139" y="158"/>
                  </a:cubicBezTo>
                  <a:cubicBezTo>
                    <a:pt x="89" y="55"/>
                    <a:pt x="17" y="0"/>
                    <a:pt x="7" y="0"/>
                  </a:cubicBezTo>
                  <a:cubicBezTo>
                    <a:pt x="2" y="0"/>
                    <a:pt x="0" y="5"/>
                    <a:pt x="0" y="10"/>
                  </a:cubicBezTo>
                  <a:cubicBezTo>
                    <a:pt x="0" y="12"/>
                    <a:pt x="0" y="12"/>
                    <a:pt x="14" y="29"/>
                  </a:cubicBezTo>
                  <a:cubicBezTo>
                    <a:pt x="98" y="110"/>
                    <a:pt x="146" y="244"/>
                    <a:pt x="146" y="419"/>
                  </a:cubicBezTo>
                  <a:cubicBezTo>
                    <a:pt x="146" y="563"/>
                    <a:pt x="115" y="711"/>
                    <a:pt x="10" y="816"/>
                  </a:cubicBezTo>
                  <a:cubicBezTo>
                    <a:pt x="0" y="828"/>
                    <a:pt x="0" y="828"/>
                    <a:pt x="0" y="831"/>
                  </a:cubicBezTo>
                  <a:cubicBezTo>
                    <a:pt x="0" y="835"/>
                    <a:pt x="2" y="840"/>
                    <a:pt x="7" y="840"/>
                  </a:cubicBezTo>
                  <a:cubicBezTo>
                    <a:pt x="17" y="840"/>
                    <a:pt x="91" y="783"/>
                    <a:pt x="142" y="675"/>
                  </a:cubicBezTo>
                  <a:cubicBezTo>
                    <a:pt x="185" y="584"/>
                    <a:pt x="194" y="491"/>
                    <a:pt x="194" y="4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1873440" y="1601640"/>
              <a:ext cx="67680" cy="302760"/>
            </a:xfrm>
            <a:custGeom>
              <a:avLst/>
              <a:gdLst/>
              <a:ahLst/>
              <a:cxnLst/>
              <a:rect l="l" t="t" r="r" b="b"/>
              <a:pathLst>
                <a:path w="188" h="841" extrusionOk="0">
                  <a:moveTo>
                    <a:pt x="182" y="433"/>
                  </a:moveTo>
                  <a:cubicBezTo>
                    <a:pt x="187" y="424"/>
                    <a:pt x="187" y="422"/>
                    <a:pt x="187" y="419"/>
                  </a:cubicBezTo>
                  <a:cubicBezTo>
                    <a:pt x="187" y="415"/>
                    <a:pt x="187" y="416"/>
                    <a:pt x="182" y="407"/>
                  </a:cubicBezTo>
                  <a:cubicBezTo>
                    <a:pt x="134" y="278"/>
                    <a:pt x="85" y="148"/>
                    <a:pt x="36" y="19"/>
                  </a:cubicBezTo>
                  <a:cubicBezTo>
                    <a:pt x="31" y="5"/>
                    <a:pt x="25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19"/>
                    <a:pt x="0" y="22"/>
                    <a:pt x="2" y="31"/>
                  </a:cubicBezTo>
                  <a:cubicBezTo>
                    <a:pt x="53" y="160"/>
                    <a:pt x="103" y="290"/>
                    <a:pt x="154" y="419"/>
                  </a:cubicBezTo>
                  <a:cubicBezTo>
                    <a:pt x="103" y="548"/>
                    <a:pt x="53" y="677"/>
                    <a:pt x="2" y="807"/>
                  </a:cubicBezTo>
                  <a:cubicBezTo>
                    <a:pt x="0" y="816"/>
                    <a:pt x="0" y="819"/>
                    <a:pt x="0" y="823"/>
                  </a:cubicBezTo>
                  <a:cubicBezTo>
                    <a:pt x="0" y="833"/>
                    <a:pt x="7" y="840"/>
                    <a:pt x="17" y="840"/>
                  </a:cubicBezTo>
                  <a:cubicBezTo>
                    <a:pt x="26" y="840"/>
                    <a:pt x="31" y="831"/>
                    <a:pt x="34" y="823"/>
                  </a:cubicBezTo>
                  <a:cubicBezTo>
                    <a:pt x="83" y="693"/>
                    <a:pt x="133" y="563"/>
                    <a:pt x="182" y="43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2075760" y="1716840"/>
              <a:ext cx="202320" cy="72720"/>
            </a:xfrm>
            <a:custGeom>
              <a:avLst/>
              <a:gdLst/>
              <a:ahLst/>
              <a:cxnLst/>
              <a:rect l="l" t="t" r="r" b="b"/>
              <a:pathLst>
                <a:path w="562" h="202" extrusionOk="0">
                  <a:moveTo>
                    <a:pt x="533" y="37"/>
                  </a:moveTo>
                  <a:cubicBezTo>
                    <a:pt x="545" y="37"/>
                    <a:pt x="561" y="36"/>
                    <a:pt x="561" y="18"/>
                  </a:cubicBezTo>
                  <a:cubicBezTo>
                    <a:pt x="561" y="0"/>
                    <a:pt x="545" y="1"/>
                    <a:pt x="533" y="1"/>
                  </a:cubicBezTo>
                  <a:cubicBezTo>
                    <a:pt x="365" y="1"/>
                    <a:pt x="197" y="1"/>
                    <a:pt x="29" y="1"/>
                  </a:cubicBezTo>
                  <a:cubicBezTo>
                    <a:pt x="17" y="1"/>
                    <a:pt x="0" y="0"/>
                    <a:pt x="0" y="18"/>
                  </a:cubicBezTo>
                  <a:cubicBezTo>
                    <a:pt x="0" y="36"/>
                    <a:pt x="17" y="37"/>
                    <a:pt x="29" y="37"/>
                  </a:cubicBezTo>
                  <a:cubicBezTo>
                    <a:pt x="197" y="37"/>
                    <a:pt x="365" y="37"/>
                    <a:pt x="533" y="37"/>
                  </a:cubicBezTo>
                  <a:moveTo>
                    <a:pt x="533" y="200"/>
                  </a:moveTo>
                  <a:cubicBezTo>
                    <a:pt x="545" y="200"/>
                    <a:pt x="561" y="201"/>
                    <a:pt x="561" y="183"/>
                  </a:cubicBezTo>
                  <a:cubicBezTo>
                    <a:pt x="561" y="165"/>
                    <a:pt x="545" y="164"/>
                    <a:pt x="533" y="164"/>
                  </a:cubicBezTo>
                  <a:cubicBezTo>
                    <a:pt x="365" y="164"/>
                    <a:pt x="197" y="164"/>
                    <a:pt x="29" y="164"/>
                  </a:cubicBezTo>
                  <a:cubicBezTo>
                    <a:pt x="17" y="164"/>
                    <a:pt x="0" y="165"/>
                    <a:pt x="0" y="183"/>
                  </a:cubicBezTo>
                  <a:cubicBezTo>
                    <a:pt x="0" y="201"/>
                    <a:pt x="17" y="200"/>
                    <a:pt x="29" y="200"/>
                  </a:cubicBezTo>
                  <a:cubicBezTo>
                    <a:pt x="197" y="200"/>
                    <a:pt x="365" y="200"/>
                    <a:pt x="533" y="20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2414880" y="1601640"/>
              <a:ext cx="12600" cy="302760"/>
            </a:xfrm>
            <a:custGeom>
              <a:avLst/>
              <a:gdLst/>
              <a:ahLst/>
              <a:cxnLst/>
              <a:rect l="l" t="t" r="r" b="b"/>
              <a:pathLst>
                <a:path w="35" h="841" extrusionOk="0">
                  <a:moveTo>
                    <a:pt x="34" y="31"/>
                  </a:moveTo>
                  <a:cubicBezTo>
                    <a:pt x="34" y="17"/>
                    <a:pt x="34" y="0"/>
                    <a:pt x="17" y="0"/>
                  </a:cubicBezTo>
                  <a:cubicBezTo>
                    <a:pt x="0" y="0"/>
                    <a:pt x="0" y="17"/>
                    <a:pt x="0" y="31"/>
                  </a:cubicBezTo>
                  <a:cubicBezTo>
                    <a:pt x="0" y="290"/>
                    <a:pt x="0" y="550"/>
                    <a:pt x="0" y="809"/>
                  </a:cubicBezTo>
                  <a:cubicBezTo>
                    <a:pt x="0" y="823"/>
                    <a:pt x="0" y="840"/>
                    <a:pt x="17" y="840"/>
                  </a:cubicBezTo>
                  <a:cubicBezTo>
                    <a:pt x="34" y="840"/>
                    <a:pt x="34" y="823"/>
                    <a:pt x="34" y="809"/>
                  </a:cubicBezTo>
                  <a:cubicBezTo>
                    <a:pt x="34" y="550"/>
                    <a:pt x="34" y="290"/>
                    <a:pt x="34" y="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2478240" y="1615320"/>
              <a:ext cx="216360" cy="219960"/>
            </a:xfrm>
            <a:custGeom>
              <a:avLst/>
              <a:gdLst/>
              <a:ahLst/>
              <a:cxnLst/>
              <a:rect l="l" t="t" r="r" b="b"/>
              <a:pathLst>
                <a:path w="601" h="611" extrusionOk="0">
                  <a:moveTo>
                    <a:pt x="600" y="7"/>
                  </a:moveTo>
                  <a:cubicBezTo>
                    <a:pt x="600" y="5"/>
                    <a:pt x="597" y="0"/>
                    <a:pt x="590" y="0"/>
                  </a:cubicBezTo>
                  <a:cubicBezTo>
                    <a:pt x="588" y="0"/>
                    <a:pt x="588" y="0"/>
                    <a:pt x="578" y="10"/>
                  </a:cubicBezTo>
                  <a:cubicBezTo>
                    <a:pt x="558" y="31"/>
                    <a:pt x="538" y="53"/>
                    <a:pt x="518" y="74"/>
                  </a:cubicBezTo>
                  <a:cubicBezTo>
                    <a:pt x="511" y="62"/>
                    <a:pt x="473" y="0"/>
                    <a:pt x="379" y="0"/>
                  </a:cubicBezTo>
                  <a:cubicBezTo>
                    <a:pt x="190" y="0"/>
                    <a:pt x="0" y="184"/>
                    <a:pt x="0" y="381"/>
                  </a:cubicBezTo>
                  <a:cubicBezTo>
                    <a:pt x="0" y="519"/>
                    <a:pt x="101" y="610"/>
                    <a:pt x="230" y="610"/>
                  </a:cubicBezTo>
                  <a:cubicBezTo>
                    <a:pt x="302" y="610"/>
                    <a:pt x="367" y="577"/>
                    <a:pt x="413" y="539"/>
                  </a:cubicBezTo>
                  <a:cubicBezTo>
                    <a:pt x="489" y="469"/>
                    <a:pt x="504" y="393"/>
                    <a:pt x="504" y="390"/>
                  </a:cubicBezTo>
                  <a:cubicBezTo>
                    <a:pt x="504" y="381"/>
                    <a:pt x="497" y="381"/>
                    <a:pt x="494" y="381"/>
                  </a:cubicBezTo>
                  <a:cubicBezTo>
                    <a:pt x="489" y="381"/>
                    <a:pt x="485" y="383"/>
                    <a:pt x="482" y="390"/>
                  </a:cubicBezTo>
                  <a:cubicBezTo>
                    <a:pt x="475" y="414"/>
                    <a:pt x="456" y="474"/>
                    <a:pt x="398" y="522"/>
                  </a:cubicBezTo>
                  <a:cubicBezTo>
                    <a:pt x="341" y="570"/>
                    <a:pt x="288" y="584"/>
                    <a:pt x="242" y="584"/>
                  </a:cubicBezTo>
                  <a:cubicBezTo>
                    <a:pt x="168" y="584"/>
                    <a:pt x="77" y="541"/>
                    <a:pt x="77" y="409"/>
                  </a:cubicBezTo>
                  <a:cubicBezTo>
                    <a:pt x="77" y="361"/>
                    <a:pt x="96" y="225"/>
                    <a:pt x="180" y="127"/>
                  </a:cubicBezTo>
                  <a:cubicBezTo>
                    <a:pt x="230" y="67"/>
                    <a:pt x="309" y="26"/>
                    <a:pt x="386" y="26"/>
                  </a:cubicBezTo>
                  <a:cubicBezTo>
                    <a:pt x="470" y="26"/>
                    <a:pt x="521" y="91"/>
                    <a:pt x="521" y="189"/>
                  </a:cubicBezTo>
                  <a:cubicBezTo>
                    <a:pt x="521" y="223"/>
                    <a:pt x="518" y="221"/>
                    <a:pt x="518" y="230"/>
                  </a:cubicBezTo>
                  <a:cubicBezTo>
                    <a:pt x="518" y="238"/>
                    <a:pt x="528" y="239"/>
                    <a:pt x="530" y="239"/>
                  </a:cubicBezTo>
                  <a:cubicBezTo>
                    <a:pt x="542" y="239"/>
                    <a:pt x="542" y="237"/>
                    <a:pt x="547" y="223"/>
                  </a:cubicBezTo>
                  <a:cubicBezTo>
                    <a:pt x="565" y="151"/>
                    <a:pt x="582" y="79"/>
                    <a:pt x="600" y="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2718000" y="1601640"/>
              <a:ext cx="68760" cy="302760"/>
            </a:xfrm>
            <a:custGeom>
              <a:avLst/>
              <a:gdLst/>
              <a:ahLst/>
              <a:cxnLst/>
              <a:rect l="l" t="t" r="r" b="b"/>
              <a:pathLst>
                <a:path w="191" h="841" extrusionOk="0">
                  <a:moveTo>
                    <a:pt x="185" y="433"/>
                  </a:moveTo>
                  <a:cubicBezTo>
                    <a:pt x="190" y="424"/>
                    <a:pt x="190" y="422"/>
                    <a:pt x="190" y="419"/>
                  </a:cubicBezTo>
                  <a:cubicBezTo>
                    <a:pt x="190" y="415"/>
                    <a:pt x="190" y="416"/>
                    <a:pt x="185" y="407"/>
                  </a:cubicBezTo>
                  <a:cubicBezTo>
                    <a:pt x="136" y="278"/>
                    <a:pt x="87" y="148"/>
                    <a:pt x="38" y="19"/>
                  </a:cubicBezTo>
                  <a:cubicBezTo>
                    <a:pt x="31" y="5"/>
                    <a:pt x="25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19"/>
                    <a:pt x="0" y="22"/>
                    <a:pt x="5" y="31"/>
                  </a:cubicBezTo>
                  <a:cubicBezTo>
                    <a:pt x="54" y="160"/>
                    <a:pt x="104" y="290"/>
                    <a:pt x="154" y="419"/>
                  </a:cubicBezTo>
                  <a:cubicBezTo>
                    <a:pt x="104" y="548"/>
                    <a:pt x="54" y="677"/>
                    <a:pt x="5" y="807"/>
                  </a:cubicBezTo>
                  <a:cubicBezTo>
                    <a:pt x="0" y="816"/>
                    <a:pt x="0" y="819"/>
                    <a:pt x="0" y="823"/>
                  </a:cubicBezTo>
                  <a:cubicBezTo>
                    <a:pt x="0" y="833"/>
                    <a:pt x="10" y="840"/>
                    <a:pt x="17" y="840"/>
                  </a:cubicBezTo>
                  <a:cubicBezTo>
                    <a:pt x="29" y="840"/>
                    <a:pt x="31" y="831"/>
                    <a:pt x="36" y="823"/>
                  </a:cubicBezTo>
                  <a:cubicBezTo>
                    <a:pt x="86" y="693"/>
                    <a:pt x="135" y="563"/>
                    <a:pt x="185" y="43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24"/>
          <p:cNvGrpSpPr/>
          <p:nvPr/>
        </p:nvGrpSpPr>
        <p:grpSpPr>
          <a:xfrm>
            <a:off x="7577640" y="1440000"/>
            <a:ext cx="163080" cy="126360"/>
            <a:chOff x="7577640" y="1440000"/>
            <a:chExt cx="163080" cy="126360"/>
          </a:xfrm>
        </p:grpSpPr>
        <p:sp>
          <p:nvSpPr>
            <p:cNvPr id="316" name="Google Shape;316;p24"/>
            <p:cNvSpPr/>
            <p:nvPr/>
          </p:nvSpPr>
          <p:spPr>
            <a:xfrm>
              <a:off x="7577640" y="1446480"/>
              <a:ext cx="156600" cy="113400"/>
            </a:xfrm>
            <a:custGeom>
              <a:avLst/>
              <a:gdLst/>
              <a:ahLst/>
              <a:cxnLst/>
              <a:rect l="l" t="t" r="r" b="b"/>
              <a:pathLst>
                <a:path w="435" h="315" extrusionOk="0">
                  <a:moveTo>
                    <a:pt x="0" y="0"/>
                  </a:moveTo>
                  <a:cubicBezTo>
                    <a:pt x="145" y="0"/>
                    <a:pt x="289" y="0"/>
                    <a:pt x="434" y="0"/>
                  </a:cubicBezTo>
                  <a:cubicBezTo>
                    <a:pt x="434" y="105"/>
                    <a:pt x="434" y="209"/>
                    <a:pt x="434" y="314"/>
                  </a:cubicBezTo>
                  <a:cubicBezTo>
                    <a:pt x="289" y="314"/>
                    <a:pt x="145" y="314"/>
                    <a:pt x="0" y="314"/>
                  </a:cubicBezTo>
                  <a:cubicBezTo>
                    <a:pt x="0" y="209"/>
                    <a:pt x="0" y="105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86280" y="1440000"/>
              <a:ext cx="5400" cy="126360"/>
            </a:xfrm>
            <a:custGeom>
              <a:avLst/>
              <a:gdLst/>
              <a:ahLst/>
              <a:cxnLst/>
              <a:rect l="l" t="t" r="r" b="b"/>
              <a:pathLst>
                <a:path w="15" h="351" extrusionOk="0">
                  <a:moveTo>
                    <a:pt x="14" y="13"/>
                  </a:moveTo>
                  <a:cubicBezTo>
                    <a:pt x="14" y="7"/>
                    <a:pt x="14" y="0"/>
                    <a:pt x="7" y="0"/>
                  </a:cubicBezTo>
                  <a:cubicBezTo>
                    <a:pt x="0" y="0"/>
                    <a:pt x="0" y="7"/>
                    <a:pt x="0" y="13"/>
                  </a:cubicBezTo>
                  <a:cubicBezTo>
                    <a:pt x="0" y="121"/>
                    <a:pt x="0" y="229"/>
                    <a:pt x="0" y="337"/>
                  </a:cubicBezTo>
                  <a:cubicBezTo>
                    <a:pt x="0" y="343"/>
                    <a:pt x="0" y="350"/>
                    <a:pt x="7" y="350"/>
                  </a:cubicBezTo>
                  <a:cubicBezTo>
                    <a:pt x="14" y="350"/>
                    <a:pt x="14" y="343"/>
                    <a:pt x="14" y="337"/>
                  </a:cubicBezTo>
                  <a:cubicBezTo>
                    <a:pt x="14" y="229"/>
                    <a:pt x="14" y="121"/>
                    <a:pt x="14" y="1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7612560" y="1445760"/>
              <a:ext cx="90000" cy="91800"/>
            </a:xfrm>
            <a:custGeom>
              <a:avLst/>
              <a:gdLst/>
              <a:ahLst/>
              <a:cxnLst/>
              <a:rect l="l" t="t" r="r" b="b"/>
              <a:pathLst>
                <a:path w="250" h="255" extrusionOk="0">
                  <a:moveTo>
                    <a:pt x="249" y="3"/>
                  </a:moveTo>
                  <a:cubicBezTo>
                    <a:pt x="249" y="2"/>
                    <a:pt x="248" y="0"/>
                    <a:pt x="245" y="0"/>
                  </a:cubicBezTo>
                  <a:cubicBezTo>
                    <a:pt x="244" y="0"/>
                    <a:pt x="244" y="0"/>
                    <a:pt x="240" y="4"/>
                  </a:cubicBezTo>
                  <a:cubicBezTo>
                    <a:pt x="231" y="13"/>
                    <a:pt x="223" y="22"/>
                    <a:pt x="215" y="31"/>
                  </a:cubicBezTo>
                  <a:cubicBezTo>
                    <a:pt x="212" y="26"/>
                    <a:pt x="196" y="0"/>
                    <a:pt x="157" y="0"/>
                  </a:cubicBezTo>
                  <a:cubicBezTo>
                    <a:pt x="79" y="0"/>
                    <a:pt x="0" y="77"/>
                    <a:pt x="0" y="159"/>
                  </a:cubicBezTo>
                  <a:cubicBezTo>
                    <a:pt x="0" y="216"/>
                    <a:pt x="42" y="254"/>
                    <a:pt x="95" y="254"/>
                  </a:cubicBezTo>
                  <a:cubicBezTo>
                    <a:pt x="126" y="254"/>
                    <a:pt x="152" y="240"/>
                    <a:pt x="171" y="224"/>
                  </a:cubicBezTo>
                  <a:cubicBezTo>
                    <a:pt x="204" y="195"/>
                    <a:pt x="209" y="164"/>
                    <a:pt x="209" y="163"/>
                  </a:cubicBezTo>
                  <a:cubicBezTo>
                    <a:pt x="209" y="159"/>
                    <a:pt x="206" y="159"/>
                    <a:pt x="205" y="159"/>
                  </a:cubicBezTo>
                  <a:cubicBezTo>
                    <a:pt x="203" y="159"/>
                    <a:pt x="201" y="160"/>
                    <a:pt x="201" y="163"/>
                  </a:cubicBezTo>
                  <a:cubicBezTo>
                    <a:pt x="198" y="173"/>
                    <a:pt x="189" y="197"/>
                    <a:pt x="165" y="217"/>
                  </a:cubicBezTo>
                  <a:cubicBezTo>
                    <a:pt x="141" y="237"/>
                    <a:pt x="119" y="243"/>
                    <a:pt x="101" y="243"/>
                  </a:cubicBezTo>
                  <a:cubicBezTo>
                    <a:pt x="69" y="243"/>
                    <a:pt x="32" y="225"/>
                    <a:pt x="32" y="171"/>
                  </a:cubicBezTo>
                  <a:cubicBezTo>
                    <a:pt x="32" y="151"/>
                    <a:pt x="39" y="94"/>
                    <a:pt x="74" y="53"/>
                  </a:cubicBezTo>
                  <a:cubicBezTo>
                    <a:pt x="96" y="28"/>
                    <a:pt x="129" y="11"/>
                    <a:pt x="160" y="11"/>
                  </a:cubicBezTo>
                  <a:cubicBezTo>
                    <a:pt x="196" y="11"/>
                    <a:pt x="216" y="38"/>
                    <a:pt x="216" y="79"/>
                  </a:cubicBezTo>
                  <a:cubicBezTo>
                    <a:pt x="216" y="93"/>
                    <a:pt x="215" y="92"/>
                    <a:pt x="215" y="96"/>
                  </a:cubicBezTo>
                  <a:cubicBezTo>
                    <a:pt x="215" y="99"/>
                    <a:pt x="219" y="100"/>
                    <a:pt x="221" y="100"/>
                  </a:cubicBezTo>
                  <a:cubicBezTo>
                    <a:pt x="225" y="100"/>
                    <a:pt x="225" y="99"/>
                    <a:pt x="227" y="93"/>
                  </a:cubicBezTo>
                  <a:cubicBezTo>
                    <a:pt x="234" y="63"/>
                    <a:pt x="241" y="33"/>
                    <a:pt x="249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712280" y="1440000"/>
              <a:ext cx="28440" cy="126360"/>
            </a:xfrm>
            <a:custGeom>
              <a:avLst/>
              <a:gdLst/>
              <a:ahLst/>
              <a:cxnLst/>
              <a:rect l="l" t="t" r="r" b="b"/>
              <a:pathLst>
                <a:path w="79" h="351" extrusionOk="0">
                  <a:moveTo>
                    <a:pt x="76" y="181"/>
                  </a:moveTo>
                  <a:cubicBezTo>
                    <a:pt x="78" y="177"/>
                    <a:pt x="78" y="176"/>
                    <a:pt x="78" y="175"/>
                  </a:cubicBezTo>
                  <a:cubicBezTo>
                    <a:pt x="78" y="173"/>
                    <a:pt x="78" y="174"/>
                    <a:pt x="76" y="170"/>
                  </a:cubicBezTo>
                  <a:cubicBezTo>
                    <a:pt x="56" y="116"/>
                    <a:pt x="35" y="62"/>
                    <a:pt x="15" y="8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9"/>
                    <a:pt x="1" y="13"/>
                  </a:cubicBezTo>
                  <a:cubicBezTo>
                    <a:pt x="22" y="67"/>
                    <a:pt x="42" y="121"/>
                    <a:pt x="63" y="175"/>
                  </a:cubicBezTo>
                  <a:cubicBezTo>
                    <a:pt x="42" y="228"/>
                    <a:pt x="22" y="282"/>
                    <a:pt x="1" y="336"/>
                  </a:cubicBezTo>
                  <a:cubicBezTo>
                    <a:pt x="0" y="340"/>
                    <a:pt x="0" y="341"/>
                    <a:pt x="0" y="343"/>
                  </a:cubicBezTo>
                  <a:cubicBezTo>
                    <a:pt x="0" y="347"/>
                    <a:pt x="3" y="350"/>
                    <a:pt x="7" y="350"/>
                  </a:cubicBezTo>
                  <a:cubicBezTo>
                    <a:pt x="11" y="350"/>
                    <a:pt x="13" y="346"/>
                    <a:pt x="14" y="343"/>
                  </a:cubicBezTo>
                  <a:cubicBezTo>
                    <a:pt x="35" y="289"/>
                    <a:pt x="55" y="235"/>
                    <a:pt x="76" y="1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/>
          <p:nvPr/>
        </p:nvSpPr>
        <p:spPr>
          <a:xfrm rot="1350000">
            <a:off x="7779240" y="1533960"/>
            <a:ext cx="125280" cy="53640"/>
          </a:xfrm>
          <a:custGeom>
            <a:avLst/>
            <a:gdLst/>
            <a:ahLst/>
            <a:cxnLst/>
            <a:rect l="l" t="t" r="r" b="b"/>
            <a:pathLst>
              <a:path w="350" h="151" extrusionOk="0">
                <a:moveTo>
                  <a:pt x="0" y="37"/>
                </a:moveTo>
                <a:lnTo>
                  <a:pt x="261" y="37"/>
                </a:lnTo>
                <a:lnTo>
                  <a:pt x="261" y="0"/>
                </a:lnTo>
                <a:lnTo>
                  <a:pt x="349" y="75"/>
                </a:lnTo>
                <a:lnTo>
                  <a:pt x="262" y="150"/>
                </a:lnTo>
                <a:lnTo>
                  <a:pt x="261" y="112"/>
                </a:lnTo>
                <a:lnTo>
                  <a:pt x="0" y="112"/>
                </a:lnTo>
                <a:lnTo>
                  <a:pt x="0" y="37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21" name="Google Shape;321;p24"/>
          <p:cNvSpPr txBox="1"/>
          <p:nvPr/>
        </p:nvSpPr>
        <p:spPr>
          <a:xfrm>
            <a:off x="360000" y="1172520"/>
            <a:ext cx="5040000" cy="3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Using as a initial state the particle in the corner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4"/>
          <p:cNvSpPr txBox="1"/>
          <p:nvPr/>
        </p:nvSpPr>
        <p:spPr>
          <a:xfrm>
            <a:off x="180000" y="2097720"/>
            <a:ext cx="4140000" cy="60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The Mean Square Distance (MSD) have the behaviour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4"/>
          <p:cNvSpPr txBox="1"/>
          <p:nvPr/>
        </p:nvSpPr>
        <p:spPr>
          <a:xfrm>
            <a:off x="360000" y="3240000"/>
            <a:ext cx="4320000" cy="60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In that case, we fit the exponent in three regions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302" y="1664938"/>
            <a:ext cx="4426675" cy="33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5"/>
          <p:cNvPicPr preferRelativeResize="0"/>
          <p:nvPr/>
        </p:nvPicPr>
        <p:blipFill rotWithShape="1">
          <a:blip r:embed="rId3">
            <a:alphaModFix/>
          </a:blip>
          <a:srcRect t="15268" r="15411"/>
          <a:stretch/>
        </p:blipFill>
        <p:spPr>
          <a:xfrm>
            <a:off x="7557575" y="0"/>
            <a:ext cx="2523049" cy="189565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5"/>
          <p:cNvSpPr txBox="1"/>
          <p:nvPr/>
        </p:nvSpPr>
        <p:spPr>
          <a:xfrm>
            <a:off x="353520" y="1260000"/>
            <a:ext cx="5226480" cy="3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Using as a initial state a </a:t>
            </a:r>
            <a:r>
              <a:rPr lang="es-ES" sz="1800"/>
              <a:t>superposition</a:t>
            </a: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 of the particle in two sites,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We compare the symmetric and the antisymmetric evolution in a Sierpiński gasket (SG) and in a Regular Triangular Lattice (RTL).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In both cases, the symmetric initial state expands faster than the antisymmetric.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But for the fractal geometry this </a:t>
            </a:r>
            <a:r>
              <a:rPr lang="es-ES" sz="1800"/>
              <a:t>effect</a:t>
            </a: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 is enhanced and continues for very large times.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5"/>
          <p:cNvSpPr txBox="1"/>
          <p:nvPr/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0" strike="noStrike">
                <a:latin typeface="Arial"/>
                <a:ea typeface="Arial"/>
                <a:cs typeface="Arial"/>
                <a:sym typeface="Arial"/>
              </a:rPr>
              <a:t>Non-classical initial state</a:t>
            </a: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" name="Google Shape;332;p25"/>
          <p:cNvGrpSpPr/>
          <p:nvPr/>
        </p:nvGrpSpPr>
        <p:grpSpPr>
          <a:xfrm>
            <a:off x="7690320" y="1372320"/>
            <a:ext cx="158400" cy="126360"/>
            <a:chOff x="7690320" y="1372320"/>
            <a:chExt cx="158400" cy="126360"/>
          </a:xfrm>
        </p:grpSpPr>
        <p:sp>
          <p:nvSpPr>
            <p:cNvPr id="333" name="Google Shape;333;p25"/>
            <p:cNvSpPr/>
            <p:nvPr/>
          </p:nvSpPr>
          <p:spPr>
            <a:xfrm>
              <a:off x="7690320" y="1378800"/>
              <a:ext cx="151920" cy="113400"/>
            </a:xfrm>
            <a:custGeom>
              <a:avLst/>
              <a:gdLst/>
              <a:ahLst/>
              <a:cxnLst/>
              <a:rect l="l" t="t" r="r" b="b"/>
              <a:pathLst>
                <a:path w="422" h="315" extrusionOk="0">
                  <a:moveTo>
                    <a:pt x="0" y="0"/>
                  </a:moveTo>
                  <a:cubicBezTo>
                    <a:pt x="140" y="0"/>
                    <a:pt x="281" y="0"/>
                    <a:pt x="421" y="0"/>
                  </a:cubicBezTo>
                  <a:cubicBezTo>
                    <a:pt x="421" y="105"/>
                    <a:pt x="421" y="209"/>
                    <a:pt x="421" y="314"/>
                  </a:cubicBezTo>
                  <a:cubicBezTo>
                    <a:pt x="281" y="314"/>
                    <a:pt x="140" y="314"/>
                    <a:pt x="0" y="314"/>
                  </a:cubicBezTo>
                  <a:cubicBezTo>
                    <a:pt x="0" y="209"/>
                    <a:pt x="0" y="105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7698960" y="1372320"/>
              <a:ext cx="5400" cy="126360"/>
            </a:xfrm>
            <a:custGeom>
              <a:avLst/>
              <a:gdLst/>
              <a:ahLst/>
              <a:cxnLst/>
              <a:rect l="l" t="t" r="r" b="b"/>
              <a:pathLst>
                <a:path w="15" h="351" extrusionOk="0">
                  <a:moveTo>
                    <a:pt x="14" y="13"/>
                  </a:moveTo>
                  <a:cubicBezTo>
                    <a:pt x="14" y="7"/>
                    <a:pt x="14" y="0"/>
                    <a:pt x="7" y="0"/>
                  </a:cubicBezTo>
                  <a:cubicBezTo>
                    <a:pt x="0" y="0"/>
                    <a:pt x="0" y="7"/>
                    <a:pt x="0" y="13"/>
                  </a:cubicBezTo>
                  <a:cubicBezTo>
                    <a:pt x="0" y="121"/>
                    <a:pt x="0" y="229"/>
                    <a:pt x="0" y="337"/>
                  </a:cubicBezTo>
                  <a:cubicBezTo>
                    <a:pt x="0" y="343"/>
                    <a:pt x="0" y="350"/>
                    <a:pt x="7" y="350"/>
                  </a:cubicBezTo>
                  <a:cubicBezTo>
                    <a:pt x="14" y="350"/>
                    <a:pt x="14" y="343"/>
                    <a:pt x="14" y="337"/>
                  </a:cubicBezTo>
                  <a:cubicBezTo>
                    <a:pt x="14" y="229"/>
                    <a:pt x="14" y="121"/>
                    <a:pt x="14" y="1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7723440" y="1376640"/>
              <a:ext cx="86760" cy="90360"/>
            </a:xfrm>
            <a:custGeom>
              <a:avLst/>
              <a:gdLst/>
              <a:ahLst/>
              <a:cxnLst/>
              <a:rect l="l" t="t" r="r" b="b"/>
              <a:pathLst>
                <a:path w="241" h="251" extrusionOk="0">
                  <a:moveTo>
                    <a:pt x="50" y="210"/>
                  </a:moveTo>
                  <a:cubicBezTo>
                    <a:pt x="36" y="233"/>
                    <a:pt x="23" y="238"/>
                    <a:pt x="7" y="239"/>
                  </a:cubicBezTo>
                  <a:cubicBezTo>
                    <a:pt x="3" y="240"/>
                    <a:pt x="0" y="240"/>
                    <a:pt x="0" y="246"/>
                  </a:cubicBezTo>
                  <a:cubicBezTo>
                    <a:pt x="0" y="248"/>
                    <a:pt x="2" y="250"/>
                    <a:pt x="4" y="250"/>
                  </a:cubicBezTo>
                  <a:cubicBezTo>
                    <a:pt x="14" y="250"/>
                    <a:pt x="25" y="249"/>
                    <a:pt x="35" y="249"/>
                  </a:cubicBezTo>
                  <a:cubicBezTo>
                    <a:pt x="46" y="249"/>
                    <a:pt x="58" y="250"/>
                    <a:pt x="70" y="250"/>
                  </a:cubicBezTo>
                  <a:cubicBezTo>
                    <a:pt x="72" y="250"/>
                    <a:pt x="76" y="250"/>
                    <a:pt x="76" y="243"/>
                  </a:cubicBezTo>
                  <a:cubicBezTo>
                    <a:pt x="76" y="240"/>
                    <a:pt x="73" y="239"/>
                    <a:pt x="71" y="239"/>
                  </a:cubicBezTo>
                  <a:cubicBezTo>
                    <a:pt x="63" y="239"/>
                    <a:pt x="54" y="236"/>
                    <a:pt x="54" y="227"/>
                  </a:cubicBezTo>
                  <a:cubicBezTo>
                    <a:pt x="54" y="223"/>
                    <a:pt x="56" y="219"/>
                    <a:pt x="59" y="214"/>
                  </a:cubicBezTo>
                  <a:cubicBezTo>
                    <a:pt x="68" y="199"/>
                    <a:pt x="77" y="185"/>
                    <a:pt x="86" y="170"/>
                  </a:cubicBezTo>
                  <a:cubicBezTo>
                    <a:pt x="115" y="170"/>
                    <a:pt x="144" y="170"/>
                    <a:pt x="174" y="170"/>
                  </a:cubicBezTo>
                  <a:cubicBezTo>
                    <a:pt x="174" y="178"/>
                    <a:pt x="179" y="224"/>
                    <a:pt x="179" y="228"/>
                  </a:cubicBezTo>
                  <a:cubicBezTo>
                    <a:pt x="179" y="238"/>
                    <a:pt x="161" y="239"/>
                    <a:pt x="154" y="239"/>
                  </a:cubicBezTo>
                  <a:cubicBezTo>
                    <a:pt x="149" y="239"/>
                    <a:pt x="146" y="239"/>
                    <a:pt x="146" y="246"/>
                  </a:cubicBezTo>
                  <a:cubicBezTo>
                    <a:pt x="146" y="250"/>
                    <a:pt x="150" y="250"/>
                    <a:pt x="151" y="250"/>
                  </a:cubicBezTo>
                  <a:cubicBezTo>
                    <a:pt x="165" y="250"/>
                    <a:pt x="180" y="249"/>
                    <a:pt x="194" y="249"/>
                  </a:cubicBezTo>
                  <a:cubicBezTo>
                    <a:pt x="203" y="249"/>
                    <a:pt x="225" y="250"/>
                    <a:pt x="234" y="250"/>
                  </a:cubicBezTo>
                  <a:cubicBezTo>
                    <a:pt x="236" y="250"/>
                    <a:pt x="240" y="250"/>
                    <a:pt x="240" y="243"/>
                  </a:cubicBezTo>
                  <a:cubicBezTo>
                    <a:pt x="240" y="239"/>
                    <a:pt x="237" y="239"/>
                    <a:pt x="232" y="239"/>
                  </a:cubicBezTo>
                  <a:cubicBezTo>
                    <a:pt x="210" y="239"/>
                    <a:pt x="210" y="237"/>
                    <a:pt x="209" y="227"/>
                  </a:cubicBezTo>
                  <a:cubicBezTo>
                    <a:pt x="202" y="155"/>
                    <a:pt x="195" y="82"/>
                    <a:pt x="188" y="9"/>
                  </a:cubicBezTo>
                  <a:cubicBezTo>
                    <a:pt x="187" y="2"/>
                    <a:pt x="187" y="0"/>
                    <a:pt x="181" y="0"/>
                  </a:cubicBezTo>
                  <a:cubicBezTo>
                    <a:pt x="176" y="0"/>
                    <a:pt x="174" y="3"/>
                    <a:pt x="172" y="6"/>
                  </a:cubicBezTo>
                  <a:cubicBezTo>
                    <a:pt x="131" y="74"/>
                    <a:pt x="90" y="142"/>
                    <a:pt x="50" y="210"/>
                  </a:cubicBezTo>
                  <a:moveTo>
                    <a:pt x="92" y="159"/>
                  </a:moveTo>
                  <a:cubicBezTo>
                    <a:pt x="115" y="120"/>
                    <a:pt x="138" y="82"/>
                    <a:pt x="161" y="44"/>
                  </a:cubicBezTo>
                  <a:cubicBezTo>
                    <a:pt x="165" y="82"/>
                    <a:pt x="169" y="120"/>
                    <a:pt x="173" y="159"/>
                  </a:cubicBezTo>
                  <a:cubicBezTo>
                    <a:pt x="146" y="159"/>
                    <a:pt x="119" y="159"/>
                    <a:pt x="92" y="15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7820280" y="1372320"/>
              <a:ext cx="28440" cy="126360"/>
            </a:xfrm>
            <a:custGeom>
              <a:avLst/>
              <a:gdLst/>
              <a:ahLst/>
              <a:cxnLst/>
              <a:rect l="l" t="t" r="r" b="b"/>
              <a:pathLst>
                <a:path w="79" h="351" extrusionOk="0">
                  <a:moveTo>
                    <a:pt x="76" y="181"/>
                  </a:moveTo>
                  <a:cubicBezTo>
                    <a:pt x="78" y="177"/>
                    <a:pt x="78" y="176"/>
                    <a:pt x="78" y="175"/>
                  </a:cubicBezTo>
                  <a:cubicBezTo>
                    <a:pt x="78" y="173"/>
                    <a:pt x="78" y="174"/>
                    <a:pt x="76" y="170"/>
                  </a:cubicBezTo>
                  <a:cubicBezTo>
                    <a:pt x="56" y="116"/>
                    <a:pt x="35" y="62"/>
                    <a:pt x="15" y="8"/>
                  </a:cubicBezTo>
                  <a:cubicBezTo>
                    <a:pt x="13" y="2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9"/>
                    <a:pt x="1" y="13"/>
                  </a:cubicBezTo>
                  <a:cubicBezTo>
                    <a:pt x="22" y="67"/>
                    <a:pt x="42" y="121"/>
                    <a:pt x="63" y="175"/>
                  </a:cubicBezTo>
                  <a:cubicBezTo>
                    <a:pt x="42" y="228"/>
                    <a:pt x="22" y="282"/>
                    <a:pt x="1" y="336"/>
                  </a:cubicBezTo>
                  <a:cubicBezTo>
                    <a:pt x="0" y="340"/>
                    <a:pt x="0" y="341"/>
                    <a:pt x="0" y="343"/>
                  </a:cubicBezTo>
                  <a:cubicBezTo>
                    <a:pt x="0" y="347"/>
                    <a:pt x="3" y="350"/>
                    <a:pt x="7" y="350"/>
                  </a:cubicBezTo>
                  <a:cubicBezTo>
                    <a:pt x="11" y="350"/>
                    <a:pt x="13" y="346"/>
                    <a:pt x="14" y="343"/>
                  </a:cubicBezTo>
                  <a:cubicBezTo>
                    <a:pt x="35" y="289"/>
                    <a:pt x="55" y="235"/>
                    <a:pt x="76" y="1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25"/>
          <p:cNvGrpSpPr/>
          <p:nvPr/>
        </p:nvGrpSpPr>
        <p:grpSpPr>
          <a:xfrm>
            <a:off x="7812000" y="1188360"/>
            <a:ext cx="165960" cy="126000"/>
            <a:chOff x="7812000" y="1188360"/>
            <a:chExt cx="165960" cy="126000"/>
          </a:xfrm>
        </p:grpSpPr>
        <p:sp>
          <p:nvSpPr>
            <p:cNvPr id="338" name="Google Shape;338;p25"/>
            <p:cNvSpPr/>
            <p:nvPr/>
          </p:nvSpPr>
          <p:spPr>
            <a:xfrm>
              <a:off x="7812000" y="1194840"/>
              <a:ext cx="159480" cy="113040"/>
            </a:xfrm>
            <a:custGeom>
              <a:avLst/>
              <a:gdLst/>
              <a:ahLst/>
              <a:cxnLst/>
              <a:rect l="l" t="t" r="r" b="b"/>
              <a:pathLst>
                <a:path w="443" h="314" extrusionOk="0">
                  <a:moveTo>
                    <a:pt x="0" y="0"/>
                  </a:moveTo>
                  <a:cubicBezTo>
                    <a:pt x="147" y="0"/>
                    <a:pt x="295" y="0"/>
                    <a:pt x="442" y="0"/>
                  </a:cubicBezTo>
                  <a:cubicBezTo>
                    <a:pt x="442" y="104"/>
                    <a:pt x="442" y="209"/>
                    <a:pt x="442" y="313"/>
                  </a:cubicBezTo>
                  <a:cubicBezTo>
                    <a:pt x="295" y="313"/>
                    <a:pt x="147" y="313"/>
                    <a:pt x="0" y="313"/>
                  </a:cubicBezTo>
                  <a:cubicBezTo>
                    <a:pt x="0" y="209"/>
                    <a:pt x="0" y="10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7820640" y="1188360"/>
              <a:ext cx="5400" cy="126000"/>
            </a:xfrm>
            <a:custGeom>
              <a:avLst/>
              <a:gdLst/>
              <a:ahLst/>
              <a:cxnLst/>
              <a:rect l="l" t="t" r="r" b="b"/>
              <a:pathLst>
                <a:path w="15" h="350" extrusionOk="0">
                  <a:moveTo>
                    <a:pt x="14" y="13"/>
                  </a:moveTo>
                  <a:cubicBezTo>
                    <a:pt x="14" y="6"/>
                    <a:pt x="14" y="0"/>
                    <a:pt x="7" y="0"/>
                  </a:cubicBezTo>
                  <a:cubicBezTo>
                    <a:pt x="0" y="0"/>
                    <a:pt x="0" y="6"/>
                    <a:pt x="0" y="13"/>
                  </a:cubicBezTo>
                  <a:cubicBezTo>
                    <a:pt x="0" y="121"/>
                    <a:pt x="0" y="228"/>
                    <a:pt x="0" y="336"/>
                  </a:cubicBezTo>
                  <a:cubicBezTo>
                    <a:pt x="0" y="343"/>
                    <a:pt x="0" y="349"/>
                    <a:pt x="7" y="349"/>
                  </a:cubicBezTo>
                  <a:cubicBezTo>
                    <a:pt x="14" y="349"/>
                    <a:pt x="14" y="343"/>
                    <a:pt x="14" y="336"/>
                  </a:cubicBezTo>
                  <a:cubicBezTo>
                    <a:pt x="14" y="228"/>
                    <a:pt x="14" y="121"/>
                    <a:pt x="14" y="1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7845840" y="1196640"/>
              <a:ext cx="90360" cy="86400"/>
            </a:xfrm>
            <a:custGeom>
              <a:avLst/>
              <a:gdLst/>
              <a:ahLst/>
              <a:cxnLst/>
              <a:rect l="l" t="t" r="r" b="b"/>
              <a:pathLst>
                <a:path w="251" h="240" extrusionOk="0">
                  <a:moveTo>
                    <a:pt x="42" y="211"/>
                  </a:moveTo>
                  <a:cubicBezTo>
                    <a:pt x="38" y="225"/>
                    <a:pt x="37" y="228"/>
                    <a:pt x="10" y="228"/>
                  </a:cubicBezTo>
                  <a:cubicBezTo>
                    <a:pt x="4" y="228"/>
                    <a:pt x="0" y="228"/>
                    <a:pt x="0" y="235"/>
                  </a:cubicBezTo>
                  <a:cubicBezTo>
                    <a:pt x="0" y="239"/>
                    <a:pt x="3" y="239"/>
                    <a:pt x="10" y="239"/>
                  </a:cubicBezTo>
                  <a:cubicBezTo>
                    <a:pt x="52" y="239"/>
                    <a:pt x="93" y="239"/>
                    <a:pt x="135" y="239"/>
                  </a:cubicBezTo>
                  <a:cubicBezTo>
                    <a:pt x="191" y="239"/>
                    <a:pt x="232" y="197"/>
                    <a:pt x="232" y="164"/>
                  </a:cubicBezTo>
                  <a:cubicBezTo>
                    <a:pt x="232" y="139"/>
                    <a:pt x="212" y="118"/>
                    <a:pt x="178" y="115"/>
                  </a:cubicBezTo>
                  <a:cubicBezTo>
                    <a:pt x="214" y="108"/>
                    <a:pt x="250" y="82"/>
                    <a:pt x="250" y="49"/>
                  </a:cubicBezTo>
                  <a:cubicBezTo>
                    <a:pt x="250" y="23"/>
                    <a:pt x="228" y="0"/>
                    <a:pt x="186" y="0"/>
                  </a:cubicBezTo>
                  <a:cubicBezTo>
                    <a:pt x="146" y="0"/>
                    <a:pt x="107" y="0"/>
                    <a:pt x="68" y="0"/>
                  </a:cubicBezTo>
                  <a:cubicBezTo>
                    <a:pt x="61" y="0"/>
                    <a:pt x="57" y="0"/>
                    <a:pt x="57" y="7"/>
                  </a:cubicBezTo>
                  <a:cubicBezTo>
                    <a:pt x="57" y="11"/>
                    <a:pt x="61" y="11"/>
                    <a:pt x="67" y="11"/>
                  </a:cubicBezTo>
                  <a:cubicBezTo>
                    <a:pt x="68" y="11"/>
                    <a:pt x="75" y="11"/>
                    <a:pt x="81" y="12"/>
                  </a:cubicBezTo>
                  <a:cubicBezTo>
                    <a:pt x="87" y="13"/>
                    <a:pt x="90" y="13"/>
                    <a:pt x="90" y="18"/>
                  </a:cubicBezTo>
                  <a:cubicBezTo>
                    <a:pt x="90" y="19"/>
                    <a:pt x="90" y="20"/>
                    <a:pt x="89" y="24"/>
                  </a:cubicBezTo>
                  <a:cubicBezTo>
                    <a:pt x="73" y="86"/>
                    <a:pt x="58" y="149"/>
                    <a:pt x="42" y="211"/>
                  </a:cubicBezTo>
                  <a:moveTo>
                    <a:pt x="95" y="111"/>
                  </a:moveTo>
                  <a:cubicBezTo>
                    <a:pt x="102" y="82"/>
                    <a:pt x="109" y="54"/>
                    <a:pt x="116" y="25"/>
                  </a:cubicBezTo>
                  <a:cubicBezTo>
                    <a:pt x="120" y="12"/>
                    <a:pt x="120" y="11"/>
                    <a:pt x="135" y="11"/>
                  </a:cubicBezTo>
                  <a:cubicBezTo>
                    <a:pt x="150" y="11"/>
                    <a:pt x="165" y="11"/>
                    <a:pt x="181" y="11"/>
                  </a:cubicBezTo>
                  <a:cubicBezTo>
                    <a:pt x="212" y="11"/>
                    <a:pt x="219" y="32"/>
                    <a:pt x="219" y="47"/>
                  </a:cubicBezTo>
                  <a:cubicBezTo>
                    <a:pt x="219" y="78"/>
                    <a:pt x="189" y="111"/>
                    <a:pt x="146" y="111"/>
                  </a:cubicBezTo>
                  <a:cubicBezTo>
                    <a:pt x="129" y="111"/>
                    <a:pt x="112" y="111"/>
                    <a:pt x="95" y="111"/>
                  </a:cubicBezTo>
                  <a:moveTo>
                    <a:pt x="79" y="228"/>
                  </a:moveTo>
                  <a:cubicBezTo>
                    <a:pt x="74" y="228"/>
                    <a:pt x="73" y="228"/>
                    <a:pt x="71" y="227"/>
                  </a:cubicBezTo>
                  <a:cubicBezTo>
                    <a:pt x="68" y="227"/>
                    <a:pt x="67" y="227"/>
                    <a:pt x="67" y="224"/>
                  </a:cubicBezTo>
                  <a:cubicBezTo>
                    <a:pt x="67" y="223"/>
                    <a:pt x="67" y="222"/>
                    <a:pt x="68" y="216"/>
                  </a:cubicBezTo>
                  <a:cubicBezTo>
                    <a:pt x="76" y="184"/>
                    <a:pt x="84" y="151"/>
                    <a:pt x="93" y="119"/>
                  </a:cubicBezTo>
                  <a:cubicBezTo>
                    <a:pt x="115" y="119"/>
                    <a:pt x="137" y="119"/>
                    <a:pt x="159" y="119"/>
                  </a:cubicBezTo>
                  <a:cubicBezTo>
                    <a:pt x="193" y="119"/>
                    <a:pt x="199" y="145"/>
                    <a:pt x="199" y="160"/>
                  </a:cubicBezTo>
                  <a:cubicBezTo>
                    <a:pt x="199" y="194"/>
                    <a:pt x="168" y="228"/>
                    <a:pt x="127" y="228"/>
                  </a:cubicBezTo>
                  <a:cubicBezTo>
                    <a:pt x="111" y="228"/>
                    <a:pt x="95" y="228"/>
                    <a:pt x="79" y="22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949520" y="1188360"/>
              <a:ext cx="28440" cy="126000"/>
            </a:xfrm>
            <a:custGeom>
              <a:avLst/>
              <a:gdLst/>
              <a:ahLst/>
              <a:cxnLst/>
              <a:rect l="l" t="t" r="r" b="b"/>
              <a:pathLst>
                <a:path w="79" h="350" extrusionOk="0">
                  <a:moveTo>
                    <a:pt x="76" y="180"/>
                  </a:moveTo>
                  <a:cubicBezTo>
                    <a:pt x="78" y="176"/>
                    <a:pt x="78" y="175"/>
                    <a:pt x="78" y="175"/>
                  </a:cubicBezTo>
                  <a:cubicBezTo>
                    <a:pt x="78" y="174"/>
                    <a:pt x="78" y="173"/>
                    <a:pt x="76" y="169"/>
                  </a:cubicBezTo>
                  <a:cubicBezTo>
                    <a:pt x="56" y="115"/>
                    <a:pt x="35" y="61"/>
                    <a:pt x="15" y="8"/>
                  </a:cubicBezTo>
                  <a:cubicBezTo>
                    <a:pt x="13" y="2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9"/>
                    <a:pt x="1" y="13"/>
                  </a:cubicBezTo>
                  <a:cubicBezTo>
                    <a:pt x="22" y="67"/>
                    <a:pt x="43" y="121"/>
                    <a:pt x="64" y="175"/>
                  </a:cubicBezTo>
                  <a:cubicBezTo>
                    <a:pt x="43" y="228"/>
                    <a:pt x="22" y="282"/>
                    <a:pt x="1" y="336"/>
                  </a:cubicBezTo>
                  <a:cubicBezTo>
                    <a:pt x="0" y="340"/>
                    <a:pt x="0" y="340"/>
                    <a:pt x="0" y="342"/>
                  </a:cubicBezTo>
                  <a:cubicBezTo>
                    <a:pt x="0" y="346"/>
                    <a:pt x="3" y="349"/>
                    <a:pt x="7" y="349"/>
                  </a:cubicBezTo>
                  <a:cubicBezTo>
                    <a:pt x="11" y="349"/>
                    <a:pt x="13" y="345"/>
                    <a:pt x="14" y="342"/>
                  </a:cubicBezTo>
                  <a:cubicBezTo>
                    <a:pt x="35" y="288"/>
                    <a:pt x="55" y="234"/>
                    <a:pt x="76" y="18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" name="Google Shape;342;p25"/>
          <p:cNvSpPr/>
          <p:nvPr/>
        </p:nvSpPr>
        <p:spPr>
          <a:xfrm rot="1350000">
            <a:off x="7889400" y="1461600"/>
            <a:ext cx="125280" cy="53640"/>
          </a:xfrm>
          <a:custGeom>
            <a:avLst/>
            <a:gdLst/>
            <a:ahLst/>
            <a:cxnLst/>
            <a:rect l="l" t="t" r="r" b="b"/>
            <a:pathLst>
              <a:path w="350" h="151" extrusionOk="0">
                <a:moveTo>
                  <a:pt x="0" y="37"/>
                </a:moveTo>
                <a:lnTo>
                  <a:pt x="261" y="37"/>
                </a:lnTo>
                <a:lnTo>
                  <a:pt x="261" y="0"/>
                </a:lnTo>
                <a:lnTo>
                  <a:pt x="349" y="75"/>
                </a:lnTo>
                <a:lnTo>
                  <a:pt x="261" y="150"/>
                </a:lnTo>
                <a:lnTo>
                  <a:pt x="261" y="112"/>
                </a:lnTo>
                <a:lnTo>
                  <a:pt x="0" y="113"/>
                </a:lnTo>
                <a:lnTo>
                  <a:pt x="0" y="37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43" name="Google Shape;343;p25"/>
          <p:cNvSpPr/>
          <p:nvPr/>
        </p:nvSpPr>
        <p:spPr>
          <a:xfrm rot="2661600">
            <a:off x="7978320" y="1313640"/>
            <a:ext cx="125280" cy="53640"/>
          </a:xfrm>
          <a:custGeom>
            <a:avLst/>
            <a:gdLst/>
            <a:ahLst/>
            <a:cxnLst/>
            <a:rect l="l" t="t" r="r" b="b"/>
            <a:pathLst>
              <a:path w="350" h="150" extrusionOk="0">
                <a:moveTo>
                  <a:pt x="0" y="37"/>
                </a:moveTo>
                <a:lnTo>
                  <a:pt x="261" y="37"/>
                </a:lnTo>
                <a:lnTo>
                  <a:pt x="261" y="0"/>
                </a:lnTo>
                <a:lnTo>
                  <a:pt x="349" y="75"/>
                </a:lnTo>
                <a:lnTo>
                  <a:pt x="261" y="149"/>
                </a:lnTo>
                <a:lnTo>
                  <a:pt x="261" y="112"/>
                </a:lnTo>
                <a:lnTo>
                  <a:pt x="0" y="112"/>
                </a:lnTo>
                <a:lnTo>
                  <a:pt x="0" y="37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pic>
        <p:nvPicPr>
          <p:cNvPr id="344" name="Google Shape;34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5567" y="1895650"/>
            <a:ext cx="4280136" cy="321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063" y="1895650"/>
            <a:ext cx="47625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6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/>
              <a:t>Summary and conclusions</a:t>
            </a: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6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77500" lnSpcReduction="20000"/>
          </a:bodyPr>
          <a:lstStyle/>
          <a:p>
            <a:pPr marL="431999" marR="0" lvl="0" indent="-3034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s-ES" sz="3200"/>
              <a:t>The ultracold atoms are useful to study many-body quantum physics.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03426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s-ES" sz="3200" b="0" strike="noStrike">
                <a:latin typeface="Arial"/>
                <a:ea typeface="Arial"/>
                <a:cs typeface="Arial"/>
                <a:sym typeface="Arial"/>
              </a:rPr>
              <a:t>The Bose Hubbard model is </a:t>
            </a:r>
            <a:r>
              <a:rPr lang="es-ES" sz="3200"/>
              <a:t>useful</a:t>
            </a:r>
            <a:r>
              <a:rPr lang="es-ES" sz="3200" b="0" strike="noStrike">
                <a:latin typeface="Arial"/>
                <a:ea typeface="Arial"/>
                <a:cs typeface="Arial"/>
                <a:sym typeface="Arial"/>
              </a:rPr>
              <a:t> to descri</a:t>
            </a:r>
            <a:r>
              <a:rPr lang="es-ES" sz="3200"/>
              <a:t>be the motion of some systems as ultracold atoms in lattices.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03426" algn="l" rtl="0"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s-ES" sz="3200" b="0" strike="noStrike">
                <a:latin typeface="Arial"/>
                <a:ea typeface="Arial"/>
                <a:cs typeface="Arial"/>
                <a:sym typeface="Arial"/>
              </a:rPr>
              <a:t>The fractal geometry</a:t>
            </a:r>
            <a:r>
              <a:rPr lang="es-ES" sz="3200"/>
              <a:t> allows different physical properties.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  <a:p>
            <a:pPr marL="431999" marR="0" lvl="0" indent="-303425" algn="l" rtl="0"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s-ES" sz="3200" b="0" strike="noStrike">
                <a:latin typeface="Arial"/>
                <a:ea typeface="Arial"/>
                <a:cs typeface="Arial"/>
                <a:sym typeface="Arial"/>
              </a:rPr>
              <a:t>We found a sub-diffusive behavior in the time evolution of a particle in a fractal.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03426" algn="l" rtl="0"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s-ES" sz="3200" b="0" strike="noStrike">
                <a:latin typeface="Arial"/>
                <a:ea typeface="Arial"/>
                <a:cs typeface="Arial"/>
                <a:sym typeface="Arial"/>
              </a:rPr>
              <a:t>We show that the fractal geometry keeps the initial information for longer times than the standard lattices.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7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0" strike="noStrike">
                <a:latin typeface="Arial"/>
                <a:ea typeface="Arial"/>
                <a:cs typeface="Arial"/>
                <a:sym typeface="Arial"/>
              </a:rPr>
              <a:t>Averaging over all initial configurations</a:t>
            </a: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" name="Google Shape;357;p27"/>
          <p:cNvGrpSpPr/>
          <p:nvPr/>
        </p:nvGrpSpPr>
        <p:grpSpPr>
          <a:xfrm>
            <a:off x="262800" y="2446920"/>
            <a:ext cx="2002320" cy="302040"/>
            <a:chOff x="720000" y="2218320"/>
            <a:chExt cx="2002320" cy="302040"/>
          </a:xfrm>
        </p:grpSpPr>
        <p:sp>
          <p:nvSpPr>
            <p:cNvPr id="358" name="Google Shape;358;p27"/>
            <p:cNvSpPr/>
            <p:nvPr/>
          </p:nvSpPr>
          <p:spPr>
            <a:xfrm>
              <a:off x="720000" y="2233800"/>
              <a:ext cx="1986840" cy="271080"/>
            </a:xfrm>
            <a:custGeom>
              <a:avLst/>
              <a:gdLst/>
              <a:ahLst/>
              <a:cxnLst/>
              <a:rect l="l" t="t" r="r" b="b"/>
              <a:pathLst>
                <a:path w="5519" h="753" extrusionOk="0">
                  <a:moveTo>
                    <a:pt x="0" y="0"/>
                  </a:moveTo>
                  <a:cubicBezTo>
                    <a:pt x="1839" y="0"/>
                    <a:pt x="3679" y="0"/>
                    <a:pt x="5518" y="0"/>
                  </a:cubicBezTo>
                  <a:cubicBezTo>
                    <a:pt x="5518" y="251"/>
                    <a:pt x="5518" y="501"/>
                    <a:pt x="5518" y="752"/>
                  </a:cubicBezTo>
                  <a:cubicBezTo>
                    <a:pt x="3679" y="752"/>
                    <a:pt x="1839" y="752"/>
                    <a:pt x="0" y="752"/>
                  </a:cubicBezTo>
                  <a:cubicBezTo>
                    <a:pt x="0" y="501"/>
                    <a:pt x="0" y="25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740880" y="2218320"/>
              <a:ext cx="12600" cy="302040"/>
            </a:xfrm>
            <a:custGeom>
              <a:avLst/>
              <a:gdLst/>
              <a:ahLst/>
              <a:cxnLst/>
              <a:rect l="l" t="t" r="r" b="b"/>
              <a:pathLst>
                <a:path w="35" h="839" extrusionOk="0">
                  <a:moveTo>
                    <a:pt x="34" y="31"/>
                  </a:moveTo>
                  <a:cubicBezTo>
                    <a:pt x="34" y="14"/>
                    <a:pt x="34" y="0"/>
                    <a:pt x="17" y="0"/>
                  </a:cubicBezTo>
                  <a:cubicBezTo>
                    <a:pt x="0" y="0"/>
                    <a:pt x="0" y="14"/>
                    <a:pt x="0" y="31"/>
                  </a:cubicBezTo>
                  <a:cubicBezTo>
                    <a:pt x="0" y="290"/>
                    <a:pt x="0" y="548"/>
                    <a:pt x="0" y="807"/>
                  </a:cubicBezTo>
                  <a:cubicBezTo>
                    <a:pt x="0" y="824"/>
                    <a:pt x="0" y="838"/>
                    <a:pt x="17" y="838"/>
                  </a:cubicBezTo>
                  <a:cubicBezTo>
                    <a:pt x="34" y="838"/>
                    <a:pt x="34" y="824"/>
                    <a:pt x="34" y="807"/>
                  </a:cubicBezTo>
                  <a:cubicBezTo>
                    <a:pt x="34" y="548"/>
                    <a:pt x="34" y="290"/>
                    <a:pt x="34" y="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806400" y="2238120"/>
              <a:ext cx="200880" cy="207360"/>
            </a:xfrm>
            <a:custGeom>
              <a:avLst/>
              <a:gdLst/>
              <a:ahLst/>
              <a:cxnLst/>
              <a:rect l="l" t="t" r="r" b="b"/>
              <a:pathLst>
                <a:path w="558" h="576" extrusionOk="0">
                  <a:moveTo>
                    <a:pt x="312" y="67"/>
                  </a:moveTo>
                  <a:cubicBezTo>
                    <a:pt x="312" y="38"/>
                    <a:pt x="312" y="26"/>
                    <a:pt x="391" y="26"/>
                  </a:cubicBezTo>
                  <a:cubicBezTo>
                    <a:pt x="401" y="26"/>
                    <a:pt x="410" y="26"/>
                    <a:pt x="420" y="26"/>
                  </a:cubicBezTo>
                  <a:cubicBezTo>
                    <a:pt x="420" y="18"/>
                    <a:pt x="420" y="9"/>
                    <a:pt x="420" y="0"/>
                  </a:cubicBezTo>
                  <a:cubicBezTo>
                    <a:pt x="389" y="2"/>
                    <a:pt x="311" y="2"/>
                    <a:pt x="276" y="2"/>
                  </a:cubicBezTo>
                  <a:cubicBezTo>
                    <a:pt x="241" y="2"/>
                    <a:pt x="163" y="2"/>
                    <a:pt x="132" y="0"/>
                  </a:cubicBezTo>
                  <a:cubicBezTo>
                    <a:pt x="132" y="9"/>
                    <a:pt x="132" y="18"/>
                    <a:pt x="132" y="26"/>
                  </a:cubicBezTo>
                  <a:cubicBezTo>
                    <a:pt x="142" y="26"/>
                    <a:pt x="151" y="26"/>
                    <a:pt x="161" y="26"/>
                  </a:cubicBezTo>
                  <a:cubicBezTo>
                    <a:pt x="240" y="26"/>
                    <a:pt x="240" y="38"/>
                    <a:pt x="240" y="67"/>
                  </a:cubicBezTo>
                  <a:cubicBezTo>
                    <a:pt x="240" y="191"/>
                    <a:pt x="240" y="314"/>
                    <a:pt x="240" y="438"/>
                  </a:cubicBezTo>
                  <a:cubicBezTo>
                    <a:pt x="130" y="409"/>
                    <a:pt x="127" y="280"/>
                    <a:pt x="127" y="227"/>
                  </a:cubicBezTo>
                  <a:cubicBezTo>
                    <a:pt x="125" y="125"/>
                    <a:pt x="89" y="110"/>
                    <a:pt x="50" y="110"/>
                  </a:cubicBezTo>
                  <a:cubicBezTo>
                    <a:pt x="40" y="110"/>
                    <a:pt x="30" y="110"/>
                    <a:pt x="19" y="110"/>
                  </a:cubicBezTo>
                  <a:cubicBezTo>
                    <a:pt x="7" y="110"/>
                    <a:pt x="0" y="110"/>
                    <a:pt x="0" y="117"/>
                  </a:cubicBezTo>
                  <a:cubicBezTo>
                    <a:pt x="0" y="122"/>
                    <a:pt x="2" y="127"/>
                    <a:pt x="7" y="127"/>
                  </a:cubicBezTo>
                  <a:cubicBezTo>
                    <a:pt x="34" y="132"/>
                    <a:pt x="55" y="144"/>
                    <a:pt x="55" y="242"/>
                  </a:cubicBezTo>
                  <a:cubicBezTo>
                    <a:pt x="55" y="261"/>
                    <a:pt x="60" y="328"/>
                    <a:pt x="98" y="383"/>
                  </a:cubicBezTo>
                  <a:cubicBezTo>
                    <a:pt x="132" y="429"/>
                    <a:pt x="185" y="453"/>
                    <a:pt x="240" y="460"/>
                  </a:cubicBezTo>
                  <a:cubicBezTo>
                    <a:pt x="240" y="476"/>
                    <a:pt x="240" y="492"/>
                    <a:pt x="240" y="508"/>
                  </a:cubicBezTo>
                  <a:cubicBezTo>
                    <a:pt x="240" y="536"/>
                    <a:pt x="240" y="548"/>
                    <a:pt x="161" y="548"/>
                  </a:cubicBezTo>
                  <a:cubicBezTo>
                    <a:pt x="151" y="548"/>
                    <a:pt x="142" y="548"/>
                    <a:pt x="132" y="548"/>
                  </a:cubicBezTo>
                  <a:cubicBezTo>
                    <a:pt x="132" y="557"/>
                    <a:pt x="132" y="566"/>
                    <a:pt x="132" y="575"/>
                  </a:cubicBezTo>
                  <a:cubicBezTo>
                    <a:pt x="163" y="570"/>
                    <a:pt x="241" y="570"/>
                    <a:pt x="276" y="570"/>
                  </a:cubicBezTo>
                  <a:cubicBezTo>
                    <a:pt x="311" y="570"/>
                    <a:pt x="389" y="570"/>
                    <a:pt x="420" y="575"/>
                  </a:cubicBezTo>
                  <a:cubicBezTo>
                    <a:pt x="420" y="566"/>
                    <a:pt x="420" y="557"/>
                    <a:pt x="420" y="548"/>
                  </a:cubicBezTo>
                  <a:cubicBezTo>
                    <a:pt x="410" y="548"/>
                    <a:pt x="401" y="548"/>
                    <a:pt x="391" y="548"/>
                  </a:cubicBezTo>
                  <a:cubicBezTo>
                    <a:pt x="312" y="548"/>
                    <a:pt x="312" y="536"/>
                    <a:pt x="312" y="508"/>
                  </a:cubicBezTo>
                  <a:cubicBezTo>
                    <a:pt x="312" y="492"/>
                    <a:pt x="312" y="476"/>
                    <a:pt x="312" y="460"/>
                  </a:cubicBezTo>
                  <a:cubicBezTo>
                    <a:pt x="372" y="453"/>
                    <a:pt x="422" y="429"/>
                    <a:pt x="456" y="383"/>
                  </a:cubicBezTo>
                  <a:cubicBezTo>
                    <a:pt x="499" y="326"/>
                    <a:pt x="501" y="259"/>
                    <a:pt x="501" y="220"/>
                  </a:cubicBezTo>
                  <a:cubicBezTo>
                    <a:pt x="501" y="208"/>
                    <a:pt x="501" y="134"/>
                    <a:pt x="547" y="127"/>
                  </a:cubicBezTo>
                  <a:cubicBezTo>
                    <a:pt x="552" y="127"/>
                    <a:pt x="557" y="127"/>
                    <a:pt x="557" y="117"/>
                  </a:cubicBezTo>
                  <a:cubicBezTo>
                    <a:pt x="557" y="110"/>
                    <a:pt x="552" y="110"/>
                    <a:pt x="537" y="110"/>
                  </a:cubicBezTo>
                  <a:cubicBezTo>
                    <a:pt x="527" y="110"/>
                    <a:pt x="517" y="110"/>
                    <a:pt x="506" y="110"/>
                  </a:cubicBezTo>
                  <a:cubicBezTo>
                    <a:pt x="473" y="110"/>
                    <a:pt x="432" y="115"/>
                    <a:pt x="429" y="237"/>
                  </a:cubicBezTo>
                  <a:cubicBezTo>
                    <a:pt x="429" y="328"/>
                    <a:pt x="401" y="417"/>
                    <a:pt x="312" y="438"/>
                  </a:cubicBezTo>
                  <a:cubicBezTo>
                    <a:pt x="312" y="314"/>
                    <a:pt x="312" y="191"/>
                    <a:pt x="312" y="6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1055160" y="2218320"/>
              <a:ext cx="70200" cy="302040"/>
            </a:xfrm>
            <a:custGeom>
              <a:avLst/>
              <a:gdLst/>
              <a:ahLst/>
              <a:cxnLst/>
              <a:rect l="l" t="t" r="r" b="b"/>
              <a:pathLst>
                <a:path w="195" h="839" extrusionOk="0">
                  <a:moveTo>
                    <a:pt x="194" y="828"/>
                  </a:moveTo>
                  <a:cubicBezTo>
                    <a:pt x="194" y="826"/>
                    <a:pt x="194" y="826"/>
                    <a:pt x="180" y="812"/>
                  </a:cubicBezTo>
                  <a:cubicBezTo>
                    <a:pt x="74" y="706"/>
                    <a:pt x="48" y="548"/>
                    <a:pt x="48" y="419"/>
                  </a:cubicBezTo>
                  <a:cubicBezTo>
                    <a:pt x="48" y="273"/>
                    <a:pt x="79" y="127"/>
                    <a:pt x="182" y="22"/>
                  </a:cubicBezTo>
                  <a:cubicBezTo>
                    <a:pt x="194" y="12"/>
                    <a:pt x="194" y="12"/>
                    <a:pt x="194" y="7"/>
                  </a:cubicBezTo>
                  <a:cubicBezTo>
                    <a:pt x="194" y="2"/>
                    <a:pt x="192" y="0"/>
                    <a:pt x="187" y="0"/>
                  </a:cubicBezTo>
                  <a:cubicBezTo>
                    <a:pt x="178" y="0"/>
                    <a:pt x="101" y="57"/>
                    <a:pt x="53" y="163"/>
                  </a:cubicBezTo>
                  <a:cubicBezTo>
                    <a:pt x="10" y="256"/>
                    <a:pt x="0" y="350"/>
                    <a:pt x="0" y="419"/>
                  </a:cubicBezTo>
                  <a:cubicBezTo>
                    <a:pt x="0" y="484"/>
                    <a:pt x="7" y="587"/>
                    <a:pt x="55" y="680"/>
                  </a:cubicBezTo>
                  <a:cubicBezTo>
                    <a:pt x="106" y="783"/>
                    <a:pt x="178" y="838"/>
                    <a:pt x="187" y="838"/>
                  </a:cubicBezTo>
                  <a:cubicBezTo>
                    <a:pt x="192" y="838"/>
                    <a:pt x="194" y="836"/>
                    <a:pt x="194" y="82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1149120" y="2255400"/>
              <a:ext cx="93600" cy="192600"/>
            </a:xfrm>
            <a:custGeom>
              <a:avLst/>
              <a:gdLst/>
              <a:ahLst/>
              <a:cxnLst/>
              <a:rect l="l" t="t" r="r" b="b"/>
              <a:pathLst>
                <a:path w="260" h="535" extrusionOk="0">
                  <a:moveTo>
                    <a:pt x="156" y="192"/>
                  </a:moveTo>
                  <a:cubicBezTo>
                    <a:pt x="182" y="192"/>
                    <a:pt x="209" y="192"/>
                    <a:pt x="235" y="192"/>
                  </a:cubicBezTo>
                  <a:cubicBezTo>
                    <a:pt x="252" y="192"/>
                    <a:pt x="259" y="192"/>
                    <a:pt x="259" y="172"/>
                  </a:cubicBezTo>
                  <a:cubicBezTo>
                    <a:pt x="259" y="165"/>
                    <a:pt x="252" y="165"/>
                    <a:pt x="235" y="165"/>
                  </a:cubicBezTo>
                  <a:cubicBezTo>
                    <a:pt x="211" y="165"/>
                    <a:pt x="187" y="165"/>
                    <a:pt x="163" y="165"/>
                  </a:cubicBezTo>
                  <a:cubicBezTo>
                    <a:pt x="192" y="45"/>
                    <a:pt x="197" y="29"/>
                    <a:pt x="197" y="24"/>
                  </a:cubicBezTo>
                  <a:cubicBezTo>
                    <a:pt x="197" y="10"/>
                    <a:pt x="187" y="0"/>
                    <a:pt x="173" y="0"/>
                  </a:cubicBezTo>
                  <a:cubicBezTo>
                    <a:pt x="170" y="0"/>
                    <a:pt x="146" y="2"/>
                    <a:pt x="139" y="31"/>
                  </a:cubicBezTo>
                  <a:cubicBezTo>
                    <a:pt x="128" y="76"/>
                    <a:pt x="117" y="121"/>
                    <a:pt x="106" y="165"/>
                  </a:cubicBezTo>
                  <a:cubicBezTo>
                    <a:pt x="79" y="165"/>
                    <a:pt x="53" y="165"/>
                    <a:pt x="26" y="165"/>
                  </a:cubicBezTo>
                  <a:cubicBezTo>
                    <a:pt x="10" y="165"/>
                    <a:pt x="0" y="165"/>
                    <a:pt x="0" y="180"/>
                  </a:cubicBezTo>
                  <a:cubicBezTo>
                    <a:pt x="0" y="192"/>
                    <a:pt x="7" y="192"/>
                    <a:pt x="24" y="192"/>
                  </a:cubicBezTo>
                  <a:cubicBezTo>
                    <a:pt x="49" y="192"/>
                    <a:pt x="74" y="192"/>
                    <a:pt x="98" y="192"/>
                  </a:cubicBezTo>
                  <a:cubicBezTo>
                    <a:pt x="38" y="429"/>
                    <a:pt x="36" y="443"/>
                    <a:pt x="36" y="457"/>
                  </a:cubicBezTo>
                  <a:cubicBezTo>
                    <a:pt x="36" y="503"/>
                    <a:pt x="67" y="534"/>
                    <a:pt x="113" y="534"/>
                  </a:cubicBezTo>
                  <a:cubicBezTo>
                    <a:pt x="199" y="534"/>
                    <a:pt x="247" y="412"/>
                    <a:pt x="247" y="405"/>
                  </a:cubicBezTo>
                  <a:cubicBezTo>
                    <a:pt x="247" y="397"/>
                    <a:pt x="240" y="397"/>
                    <a:pt x="235" y="397"/>
                  </a:cubicBezTo>
                  <a:cubicBezTo>
                    <a:pt x="228" y="397"/>
                    <a:pt x="228" y="400"/>
                    <a:pt x="223" y="409"/>
                  </a:cubicBezTo>
                  <a:cubicBezTo>
                    <a:pt x="187" y="496"/>
                    <a:pt x="142" y="517"/>
                    <a:pt x="115" y="517"/>
                  </a:cubicBezTo>
                  <a:cubicBezTo>
                    <a:pt x="96" y="517"/>
                    <a:pt x="89" y="505"/>
                    <a:pt x="89" y="479"/>
                  </a:cubicBezTo>
                  <a:cubicBezTo>
                    <a:pt x="89" y="457"/>
                    <a:pt x="89" y="453"/>
                    <a:pt x="94" y="438"/>
                  </a:cubicBezTo>
                  <a:cubicBezTo>
                    <a:pt x="114" y="356"/>
                    <a:pt x="135" y="274"/>
                    <a:pt x="156" y="19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1352880" y="2333880"/>
              <a:ext cx="202320" cy="70920"/>
            </a:xfrm>
            <a:custGeom>
              <a:avLst/>
              <a:gdLst/>
              <a:ahLst/>
              <a:cxnLst/>
              <a:rect l="l" t="t" r="r" b="b"/>
              <a:pathLst>
                <a:path w="562" h="197" extrusionOk="0">
                  <a:moveTo>
                    <a:pt x="533" y="34"/>
                  </a:moveTo>
                  <a:cubicBezTo>
                    <a:pt x="545" y="34"/>
                    <a:pt x="561" y="34"/>
                    <a:pt x="561" y="17"/>
                  </a:cubicBezTo>
                  <a:cubicBezTo>
                    <a:pt x="561" y="0"/>
                    <a:pt x="545" y="0"/>
                    <a:pt x="533" y="0"/>
                  </a:cubicBezTo>
                  <a:cubicBezTo>
                    <a:pt x="365" y="0"/>
                    <a:pt x="197" y="0"/>
                    <a:pt x="29" y="0"/>
                  </a:cubicBez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9" y="34"/>
                  </a:cubicBezTo>
                  <a:cubicBezTo>
                    <a:pt x="197" y="34"/>
                    <a:pt x="365" y="34"/>
                    <a:pt x="533" y="34"/>
                  </a:cubicBezTo>
                  <a:moveTo>
                    <a:pt x="533" y="196"/>
                  </a:moveTo>
                  <a:cubicBezTo>
                    <a:pt x="545" y="196"/>
                    <a:pt x="561" y="196"/>
                    <a:pt x="561" y="180"/>
                  </a:cubicBezTo>
                  <a:cubicBezTo>
                    <a:pt x="561" y="163"/>
                    <a:pt x="545" y="163"/>
                    <a:pt x="533" y="163"/>
                  </a:cubicBezTo>
                  <a:cubicBezTo>
                    <a:pt x="365" y="163"/>
                    <a:pt x="197" y="163"/>
                    <a:pt x="29" y="163"/>
                  </a:cubicBezTo>
                  <a:cubicBezTo>
                    <a:pt x="17" y="163"/>
                    <a:pt x="0" y="163"/>
                    <a:pt x="0" y="180"/>
                  </a:cubicBezTo>
                  <a:cubicBezTo>
                    <a:pt x="0" y="196"/>
                    <a:pt x="17" y="196"/>
                    <a:pt x="29" y="196"/>
                  </a:cubicBezTo>
                  <a:cubicBezTo>
                    <a:pt x="197" y="196"/>
                    <a:pt x="365" y="196"/>
                    <a:pt x="533" y="1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1668240" y="2243160"/>
              <a:ext cx="128160" cy="208080"/>
            </a:xfrm>
            <a:custGeom>
              <a:avLst/>
              <a:gdLst/>
              <a:ahLst/>
              <a:cxnLst/>
              <a:rect l="l" t="t" r="r" b="b"/>
              <a:pathLst>
                <a:path w="356" h="578" extrusionOk="0">
                  <a:moveTo>
                    <a:pt x="355" y="290"/>
                  </a:moveTo>
                  <a:cubicBezTo>
                    <a:pt x="355" y="225"/>
                    <a:pt x="350" y="156"/>
                    <a:pt x="321" y="96"/>
                  </a:cubicBezTo>
                  <a:cubicBezTo>
                    <a:pt x="283" y="14"/>
                    <a:pt x="214" y="0"/>
                    <a:pt x="178" y="0"/>
                  </a:cubicBezTo>
                  <a:cubicBezTo>
                    <a:pt x="127" y="0"/>
                    <a:pt x="67" y="22"/>
                    <a:pt x="31" y="101"/>
                  </a:cubicBezTo>
                  <a:cubicBezTo>
                    <a:pt x="5" y="158"/>
                    <a:pt x="0" y="225"/>
                    <a:pt x="0" y="290"/>
                  </a:cubicBezTo>
                  <a:cubicBezTo>
                    <a:pt x="0" y="354"/>
                    <a:pt x="5" y="429"/>
                    <a:pt x="38" y="493"/>
                  </a:cubicBezTo>
                  <a:cubicBezTo>
                    <a:pt x="74" y="560"/>
                    <a:pt x="137" y="577"/>
                    <a:pt x="178" y="577"/>
                  </a:cubicBezTo>
                  <a:cubicBezTo>
                    <a:pt x="223" y="577"/>
                    <a:pt x="288" y="560"/>
                    <a:pt x="324" y="481"/>
                  </a:cubicBezTo>
                  <a:cubicBezTo>
                    <a:pt x="350" y="421"/>
                    <a:pt x="355" y="357"/>
                    <a:pt x="355" y="290"/>
                  </a:cubicBezTo>
                  <a:moveTo>
                    <a:pt x="178" y="560"/>
                  </a:moveTo>
                  <a:cubicBezTo>
                    <a:pt x="144" y="560"/>
                    <a:pt x="96" y="539"/>
                    <a:pt x="79" y="457"/>
                  </a:cubicBezTo>
                  <a:cubicBezTo>
                    <a:pt x="70" y="407"/>
                    <a:pt x="70" y="330"/>
                    <a:pt x="70" y="280"/>
                  </a:cubicBezTo>
                  <a:cubicBezTo>
                    <a:pt x="70" y="227"/>
                    <a:pt x="70" y="172"/>
                    <a:pt x="77" y="127"/>
                  </a:cubicBezTo>
                  <a:cubicBezTo>
                    <a:pt x="94" y="26"/>
                    <a:pt x="156" y="19"/>
                    <a:pt x="178" y="19"/>
                  </a:cubicBezTo>
                  <a:cubicBezTo>
                    <a:pt x="206" y="19"/>
                    <a:pt x="261" y="34"/>
                    <a:pt x="276" y="117"/>
                  </a:cubicBezTo>
                  <a:cubicBezTo>
                    <a:pt x="285" y="165"/>
                    <a:pt x="285" y="227"/>
                    <a:pt x="285" y="280"/>
                  </a:cubicBezTo>
                  <a:cubicBezTo>
                    <a:pt x="285" y="345"/>
                    <a:pt x="285" y="400"/>
                    <a:pt x="276" y="455"/>
                  </a:cubicBezTo>
                  <a:cubicBezTo>
                    <a:pt x="264" y="534"/>
                    <a:pt x="216" y="560"/>
                    <a:pt x="178" y="56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1825560" y="2218320"/>
              <a:ext cx="71280" cy="302040"/>
            </a:xfrm>
            <a:custGeom>
              <a:avLst/>
              <a:gdLst/>
              <a:ahLst/>
              <a:cxnLst/>
              <a:rect l="l" t="t" r="r" b="b"/>
              <a:pathLst>
                <a:path w="198" h="839" extrusionOk="0">
                  <a:moveTo>
                    <a:pt x="197" y="419"/>
                  </a:moveTo>
                  <a:cubicBezTo>
                    <a:pt x="197" y="354"/>
                    <a:pt x="187" y="251"/>
                    <a:pt x="142" y="158"/>
                  </a:cubicBezTo>
                  <a:cubicBezTo>
                    <a:pt x="89" y="55"/>
                    <a:pt x="17" y="0"/>
                    <a:pt x="10" y="0"/>
                  </a:cubicBezTo>
                  <a:cubicBezTo>
                    <a:pt x="5" y="0"/>
                    <a:pt x="0" y="2"/>
                    <a:pt x="0" y="7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98" y="110"/>
                    <a:pt x="146" y="244"/>
                    <a:pt x="146" y="419"/>
                  </a:cubicBezTo>
                  <a:cubicBezTo>
                    <a:pt x="146" y="563"/>
                    <a:pt x="115" y="709"/>
                    <a:pt x="12" y="816"/>
                  </a:cubicBezTo>
                  <a:cubicBezTo>
                    <a:pt x="0" y="826"/>
                    <a:pt x="0" y="826"/>
                    <a:pt x="0" y="828"/>
                  </a:cubicBezTo>
                  <a:cubicBezTo>
                    <a:pt x="0" y="836"/>
                    <a:pt x="5" y="838"/>
                    <a:pt x="10" y="838"/>
                  </a:cubicBezTo>
                  <a:cubicBezTo>
                    <a:pt x="17" y="838"/>
                    <a:pt x="94" y="781"/>
                    <a:pt x="144" y="675"/>
                  </a:cubicBezTo>
                  <a:cubicBezTo>
                    <a:pt x="187" y="582"/>
                    <a:pt x="197" y="488"/>
                    <a:pt x="197" y="4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1942920" y="2218320"/>
              <a:ext cx="67680" cy="302040"/>
            </a:xfrm>
            <a:custGeom>
              <a:avLst/>
              <a:gdLst/>
              <a:ahLst/>
              <a:cxnLst/>
              <a:rect l="l" t="t" r="r" b="b"/>
              <a:pathLst>
                <a:path w="188" h="839" extrusionOk="0">
                  <a:moveTo>
                    <a:pt x="185" y="433"/>
                  </a:moveTo>
                  <a:cubicBezTo>
                    <a:pt x="187" y="424"/>
                    <a:pt x="187" y="421"/>
                    <a:pt x="187" y="419"/>
                  </a:cubicBezTo>
                  <a:cubicBezTo>
                    <a:pt x="187" y="417"/>
                    <a:pt x="187" y="414"/>
                    <a:pt x="185" y="405"/>
                  </a:cubicBezTo>
                  <a:cubicBezTo>
                    <a:pt x="135" y="276"/>
                    <a:pt x="86" y="148"/>
                    <a:pt x="36" y="19"/>
                  </a:cubicBezTo>
                  <a:cubicBezTo>
                    <a:pt x="31" y="5"/>
                    <a:pt x="26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9"/>
                    <a:pt x="0" y="22"/>
                    <a:pt x="5" y="31"/>
                  </a:cubicBezTo>
                  <a:cubicBezTo>
                    <a:pt x="54" y="160"/>
                    <a:pt x="104" y="290"/>
                    <a:pt x="154" y="419"/>
                  </a:cubicBezTo>
                  <a:cubicBezTo>
                    <a:pt x="104" y="548"/>
                    <a:pt x="54" y="678"/>
                    <a:pt x="5" y="807"/>
                  </a:cubicBezTo>
                  <a:cubicBezTo>
                    <a:pt x="0" y="816"/>
                    <a:pt x="0" y="816"/>
                    <a:pt x="0" y="821"/>
                  </a:cubicBezTo>
                  <a:cubicBezTo>
                    <a:pt x="0" y="831"/>
                    <a:pt x="7" y="838"/>
                    <a:pt x="17" y="838"/>
                  </a:cubicBezTo>
                  <a:cubicBezTo>
                    <a:pt x="29" y="838"/>
                    <a:pt x="31" y="828"/>
                    <a:pt x="36" y="821"/>
                  </a:cubicBezTo>
                  <a:cubicBezTo>
                    <a:pt x="86" y="692"/>
                    <a:pt x="135" y="563"/>
                    <a:pt x="185" y="43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2145960" y="2333880"/>
              <a:ext cx="201600" cy="70920"/>
            </a:xfrm>
            <a:custGeom>
              <a:avLst/>
              <a:gdLst/>
              <a:ahLst/>
              <a:cxnLst/>
              <a:rect l="l" t="t" r="r" b="b"/>
              <a:pathLst>
                <a:path w="560" h="197" extrusionOk="0">
                  <a:moveTo>
                    <a:pt x="530" y="34"/>
                  </a:moveTo>
                  <a:cubicBezTo>
                    <a:pt x="545" y="34"/>
                    <a:pt x="559" y="34"/>
                    <a:pt x="559" y="17"/>
                  </a:cubicBezTo>
                  <a:cubicBezTo>
                    <a:pt x="559" y="0"/>
                    <a:pt x="545" y="0"/>
                    <a:pt x="533" y="0"/>
                  </a:cubicBezTo>
                  <a:cubicBezTo>
                    <a:pt x="364" y="0"/>
                    <a:pt x="195" y="0"/>
                    <a:pt x="26" y="0"/>
                  </a:cubicBezTo>
                  <a:cubicBezTo>
                    <a:pt x="14" y="0"/>
                    <a:pt x="0" y="0"/>
                    <a:pt x="0" y="17"/>
                  </a:cubicBezTo>
                  <a:cubicBezTo>
                    <a:pt x="0" y="34"/>
                    <a:pt x="14" y="34"/>
                    <a:pt x="29" y="34"/>
                  </a:cubicBezTo>
                  <a:cubicBezTo>
                    <a:pt x="196" y="34"/>
                    <a:pt x="363" y="34"/>
                    <a:pt x="530" y="34"/>
                  </a:cubicBezTo>
                  <a:moveTo>
                    <a:pt x="533" y="196"/>
                  </a:moveTo>
                  <a:cubicBezTo>
                    <a:pt x="545" y="196"/>
                    <a:pt x="559" y="196"/>
                    <a:pt x="559" y="180"/>
                  </a:cubicBezTo>
                  <a:cubicBezTo>
                    <a:pt x="559" y="163"/>
                    <a:pt x="545" y="163"/>
                    <a:pt x="530" y="163"/>
                  </a:cubicBezTo>
                  <a:cubicBezTo>
                    <a:pt x="363" y="163"/>
                    <a:pt x="196" y="163"/>
                    <a:pt x="29" y="163"/>
                  </a:cubicBezTo>
                  <a:cubicBezTo>
                    <a:pt x="14" y="163"/>
                    <a:pt x="0" y="163"/>
                    <a:pt x="0" y="180"/>
                  </a:cubicBezTo>
                  <a:cubicBezTo>
                    <a:pt x="0" y="196"/>
                    <a:pt x="14" y="196"/>
                    <a:pt x="26" y="196"/>
                  </a:cubicBezTo>
                  <a:cubicBezTo>
                    <a:pt x="195" y="196"/>
                    <a:pt x="364" y="196"/>
                    <a:pt x="533" y="1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2485440" y="2218320"/>
              <a:ext cx="12600" cy="302040"/>
            </a:xfrm>
            <a:custGeom>
              <a:avLst/>
              <a:gdLst/>
              <a:ahLst/>
              <a:cxnLst/>
              <a:rect l="l" t="t" r="r" b="b"/>
              <a:pathLst>
                <a:path w="35" h="839" extrusionOk="0">
                  <a:moveTo>
                    <a:pt x="34" y="31"/>
                  </a:moveTo>
                  <a:cubicBezTo>
                    <a:pt x="34" y="14"/>
                    <a:pt x="34" y="0"/>
                    <a:pt x="17" y="0"/>
                  </a:cubicBezTo>
                  <a:cubicBezTo>
                    <a:pt x="0" y="0"/>
                    <a:pt x="0" y="14"/>
                    <a:pt x="0" y="31"/>
                  </a:cubicBezTo>
                  <a:cubicBezTo>
                    <a:pt x="0" y="290"/>
                    <a:pt x="0" y="548"/>
                    <a:pt x="0" y="807"/>
                  </a:cubicBezTo>
                  <a:cubicBezTo>
                    <a:pt x="0" y="824"/>
                    <a:pt x="0" y="838"/>
                    <a:pt x="17" y="838"/>
                  </a:cubicBezTo>
                  <a:cubicBezTo>
                    <a:pt x="34" y="838"/>
                    <a:pt x="34" y="824"/>
                    <a:pt x="34" y="807"/>
                  </a:cubicBezTo>
                  <a:cubicBezTo>
                    <a:pt x="34" y="548"/>
                    <a:pt x="34" y="290"/>
                    <a:pt x="34" y="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2542320" y="2244960"/>
              <a:ext cx="79920" cy="203040"/>
            </a:xfrm>
            <a:custGeom>
              <a:avLst/>
              <a:gdLst/>
              <a:ahLst/>
              <a:cxnLst/>
              <a:rect l="l" t="t" r="r" b="b"/>
              <a:pathLst>
                <a:path w="222" h="564" extrusionOk="0">
                  <a:moveTo>
                    <a:pt x="214" y="31"/>
                  </a:moveTo>
                  <a:cubicBezTo>
                    <a:pt x="214" y="14"/>
                    <a:pt x="202" y="0"/>
                    <a:pt x="182" y="0"/>
                  </a:cubicBezTo>
                  <a:cubicBezTo>
                    <a:pt x="161" y="0"/>
                    <a:pt x="137" y="22"/>
                    <a:pt x="137" y="45"/>
                  </a:cubicBezTo>
                  <a:cubicBezTo>
                    <a:pt x="137" y="60"/>
                    <a:pt x="149" y="74"/>
                    <a:pt x="168" y="74"/>
                  </a:cubicBezTo>
                  <a:cubicBezTo>
                    <a:pt x="190" y="74"/>
                    <a:pt x="214" y="55"/>
                    <a:pt x="214" y="31"/>
                  </a:cubicBezTo>
                  <a:moveTo>
                    <a:pt x="149" y="345"/>
                  </a:moveTo>
                  <a:cubicBezTo>
                    <a:pt x="161" y="321"/>
                    <a:pt x="161" y="318"/>
                    <a:pt x="168" y="297"/>
                  </a:cubicBezTo>
                  <a:cubicBezTo>
                    <a:pt x="175" y="280"/>
                    <a:pt x="180" y="268"/>
                    <a:pt x="180" y="251"/>
                  </a:cubicBezTo>
                  <a:cubicBezTo>
                    <a:pt x="180" y="215"/>
                    <a:pt x="151" y="184"/>
                    <a:pt x="110" y="184"/>
                  </a:cubicBezTo>
                  <a:cubicBezTo>
                    <a:pt x="31" y="184"/>
                    <a:pt x="0" y="306"/>
                    <a:pt x="0" y="314"/>
                  </a:cubicBezTo>
                  <a:cubicBezTo>
                    <a:pt x="0" y="321"/>
                    <a:pt x="7" y="321"/>
                    <a:pt x="10" y="321"/>
                  </a:cubicBezTo>
                  <a:cubicBezTo>
                    <a:pt x="17" y="321"/>
                    <a:pt x="19" y="318"/>
                    <a:pt x="22" y="306"/>
                  </a:cubicBezTo>
                  <a:cubicBezTo>
                    <a:pt x="46" y="227"/>
                    <a:pt x="79" y="201"/>
                    <a:pt x="108" y="201"/>
                  </a:cubicBezTo>
                  <a:cubicBezTo>
                    <a:pt x="115" y="201"/>
                    <a:pt x="130" y="201"/>
                    <a:pt x="130" y="230"/>
                  </a:cubicBezTo>
                  <a:cubicBezTo>
                    <a:pt x="130" y="247"/>
                    <a:pt x="122" y="263"/>
                    <a:pt x="120" y="273"/>
                  </a:cubicBezTo>
                  <a:cubicBezTo>
                    <a:pt x="113" y="294"/>
                    <a:pt x="74" y="393"/>
                    <a:pt x="62" y="429"/>
                  </a:cubicBezTo>
                  <a:cubicBezTo>
                    <a:pt x="53" y="450"/>
                    <a:pt x="41" y="476"/>
                    <a:pt x="41" y="496"/>
                  </a:cubicBezTo>
                  <a:cubicBezTo>
                    <a:pt x="41" y="534"/>
                    <a:pt x="70" y="563"/>
                    <a:pt x="110" y="563"/>
                  </a:cubicBezTo>
                  <a:cubicBezTo>
                    <a:pt x="190" y="563"/>
                    <a:pt x="221" y="443"/>
                    <a:pt x="221" y="433"/>
                  </a:cubicBezTo>
                  <a:cubicBezTo>
                    <a:pt x="221" y="426"/>
                    <a:pt x="214" y="426"/>
                    <a:pt x="211" y="426"/>
                  </a:cubicBezTo>
                  <a:cubicBezTo>
                    <a:pt x="204" y="426"/>
                    <a:pt x="204" y="429"/>
                    <a:pt x="199" y="441"/>
                  </a:cubicBezTo>
                  <a:cubicBezTo>
                    <a:pt x="182" y="493"/>
                    <a:pt x="156" y="546"/>
                    <a:pt x="113" y="546"/>
                  </a:cubicBezTo>
                  <a:cubicBezTo>
                    <a:pt x="98" y="546"/>
                    <a:pt x="94" y="536"/>
                    <a:pt x="94" y="517"/>
                  </a:cubicBezTo>
                  <a:cubicBezTo>
                    <a:pt x="94" y="496"/>
                    <a:pt x="98" y="484"/>
                    <a:pt x="118" y="433"/>
                  </a:cubicBezTo>
                  <a:cubicBezTo>
                    <a:pt x="128" y="404"/>
                    <a:pt x="138" y="374"/>
                    <a:pt x="149" y="3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2654640" y="2218320"/>
              <a:ext cx="67680" cy="302040"/>
            </a:xfrm>
            <a:custGeom>
              <a:avLst/>
              <a:gdLst/>
              <a:ahLst/>
              <a:cxnLst/>
              <a:rect l="l" t="t" r="r" b="b"/>
              <a:pathLst>
                <a:path w="188" h="839" extrusionOk="0">
                  <a:moveTo>
                    <a:pt x="182" y="433"/>
                  </a:moveTo>
                  <a:cubicBezTo>
                    <a:pt x="187" y="424"/>
                    <a:pt x="187" y="421"/>
                    <a:pt x="187" y="419"/>
                  </a:cubicBezTo>
                  <a:cubicBezTo>
                    <a:pt x="187" y="417"/>
                    <a:pt x="187" y="414"/>
                    <a:pt x="182" y="405"/>
                  </a:cubicBezTo>
                  <a:cubicBezTo>
                    <a:pt x="134" y="276"/>
                    <a:pt x="85" y="148"/>
                    <a:pt x="36" y="19"/>
                  </a:cubicBezTo>
                  <a:cubicBezTo>
                    <a:pt x="31" y="5"/>
                    <a:pt x="26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9"/>
                    <a:pt x="0" y="22"/>
                    <a:pt x="2" y="31"/>
                  </a:cubicBezTo>
                  <a:cubicBezTo>
                    <a:pt x="53" y="160"/>
                    <a:pt x="103" y="290"/>
                    <a:pt x="154" y="419"/>
                  </a:cubicBezTo>
                  <a:cubicBezTo>
                    <a:pt x="103" y="548"/>
                    <a:pt x="53" y="678"/>
                    <a:pt x="2" y="807"/>
                  </a:cubicBezTo>
                  <a:cubicBezTo>
                    <a:pt x="0" y="816"/>
                    <a:pt x="0" y="816"/>
                    <a:pt x="0" y="821"/>
                  </a:cubicBezTo>
                  <a:cubicBezTo>
                    <a:pt x="0" y="831"/>
                    <a:pt x="7" y="838"/>
                    <a:pt x="17" y="838"/>
                  </a:cubicBezTo>
                  <a:cubicBezTo>
                    <a:pt x="26" y="838"/>
                    <a:pt x="31" y="828"/>
                    <a:pt x="34" y="821"/>
                  </a:cubicBezTo>
                  <a:cubicBezTo>
                    <a:pt x="83" y="692"/>
                    <a:pt x="133" y="563"/>
                    <a:pt x="182" y="43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27"/>
          <p:cNvSpPr txBox="1"/>
          <p:nvPr/>
        </p:nvSpPr>
        <p:spPr>
          <a:xfrm>
            <a:off x="235200" y="1620000"/>
            <a:ext cx="45000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strike="noStrike">
                <a:latin typeface="Arial"/>
                <a:ea typeface="Arial"/>
                <a:cs typeface="Arial"/>
                <a:sym typeface="Arial"/>
              </a:rPr>
              <a:t>Using as a initial state the particle localized in the site |i&gt;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7"/>
          <p:cNvSpPr txBox="1"/>
          <p:nvPr/>
        </p:nvSpPr>
        <p:spPr>
          <a:xfrm>
            <a:off x="235200" y="2956200"/>
            <a:ext cx="43200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strike="noStrike">
                <a:latin typeface="Arial"/>
                <a:ea typeface="Arial"/>
                <a:cs typeface="Arial"/>
                <a:sym typeface="Arial"/>
              </a:rPr>
              <a:t>Taking the MSD(t)_i and </a:t>
            </a:r>
            <a:r>
              <a:rPr lang="es-ES" sz="2000"/>
              <a:t>averaging</a:t>
            </a:r>
            <a:r>
              <a:rPr lang="es-ES" sz="2000" b="0" strike="noStrike">
                <a:latin typeface="Arial"/>
                <a:ea typeface="Arial"/>
                <a:cs typeface="Arial"/>
                <a:sym typeface="Arial"/>
              </a:rPr>
              <a:t> over i,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27"/>
          <p:cNvGrpSpPr/>
          <p:nvPr/>
        </p:nvGrpSpPr>
        <p:grpSpPr>
          <a:xfrm>
            <a:off x="369000" y="3863640"/>
            <a:ext cx="3499560" cy="766800"/>
            <a:chOff x="597600" y="3482640"/>
            <a:chExt cx="3499560" cy="766800"/>
          </a:xfrm>
        </p:grpSpPr>
        <p:sp>
          <p:nvSpPr>
            <p:cNvPr id="374" name="Google Shape;374;p27"/>
            <p:cNvSpPr/>
            <p:nvPr/>
          </p:nvSpPr>
          <p:spPr>
            <a:xfrm>
              <a:off x="601920" y="3498120"/>
              <a:ext cx="3479760" cy="735840"/>
            </a:xfrm>
            <a:custGeom>
              <a:avLst/>
              <a:gdLst/>
              <a:ahLst/>
              <a:cxnLst/>
              <a:rect l="l" t="t" r="r" b="b"/>
              <a:pathLst>
                <a:path w="9666" h="2044" extrusionOk="0">
                  <a:moveTo>
                    <a:pt x="0" y="0"/>
                  </a:moveTo>
                  <a:cubicBezTo>
                    <a:pt x="3222" y="0"/>
                    <a:pt x="6443" y="0"/>
                    <a:pt x="9665" y="0"/>
                  </a:cubicBezTo>
                  <a:cubicBezTo>
                    <a:pt x="9665" y="681"/>
                    <a:pt x="9665" y="1362"/>
                    <a:pt x="9665" y="2043"/>
                  </a:cubicBezTo>
                  <a:cubicBezTo>
                    <a:pt x="6443" y="2043"/>
                    <a:pt x="3222" y="2043"/>
                    <a:pt x="0" y="2043"/>
                  </a:cubicBezTo>
                  <a:cubicBezTo>
                    <a:pt x="0" y="1362"/>
                    <a:pt x="0" y="68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7"/>
            <p:cNvSpPr/>
            <p:nvPr/>
          </p:nvSpPr>
          <p:spPr>
            <a:xfrm>
              <a:off x="597600" y="3682800"/>
              <a:ext cx="255960" cy="206640"/>
            </a:xfrm>
            <a:custGeom>
              <a:avLst/>
              <a:gdLst/>
              <a:ahLst/>
              <a:cxnLst/>
              <a:rect l="l" t="t" r="r" b="b"/>
              <a:pathLst>
                <a:path w="711" h="574" extrusionOk="0">
                  <a:moveTo>
                    <a:pt x="173" y="17"/>
                  </a:moveTo>
                  <a:cubicBezTo>
                    <a:pt x="166" y="0"/>
                    <a:pt x="163" y="0"/>
                    <a:pt x="144" y="0"/>
                  </a:cubicBezTo>
                  <a:cubicBezTo>
                    <a:pt x="96" y="0"/>
                    <a:pt x="48" y="0"/>
                    <a:pt x="0" y="0"/>
                  </a:cubicBezTo>
                  <a:cubicBezTo>
                    <a:pt x="0" y="9"/>
                    <a:pt x="0" y="18"/>
                    <a:pt x="0" y="26"/>
                  </a:cubicBezTo>
                  <a:cubicBezTo>
                    <a:pt x="7" y="26"/>
                    <a:pt x="14" y="26"/>
                    <a:pt x="22" y="26"/>
                  </a:cubicBezTo>
                  <a:cubicBezTo>
                    <a:pt x="86" y="26"/>
                    <a:pt x="86" y="34"/>
                    <a:pt x="86" y="65"/>
                  </a:cubicBezTo>
                  <a:cubicBezTo>
                    <a:pt x="86" y="205"/>
                    <a:pt x="86" y="344"/>
                    <a:pt x="86" y="484"/>
                  </a:cubicBezTo>
                  <a:cubicBezTo>
                    <a:pt x="86" y="508"/>
                    <a:pt x="86" y="547"/>
                    <a:pt x="0" y="547"/>
                  </a:cubicBezTo>
                  <a:cubicBezTo>
                    <a:pt x="0" y="555"/>
                    <a:pt x="0" y="564"/>
                    <a:pt x="0" y="573"/>
                  </a:cubicBezTo>
                  <a:cubicBezTo>
                    <a:pt x="31" y="573"/>
                    <a:pt x="71" y="571"/>
                    <a:pt x="98" y="571"/>
                  </a:cubicBezTo>
                  <a:cubicBezTo>
                    <a:pt x="126" y="571"/>
                    <a:pt x="168" y="573"/>
                    <a:pt x="197" y="573"/>
                  </a:cubicBezTo>
                  <a:cubicBezTo>
                    <a:pt x="197" y="564"/>
                    <a:pt x="197" y="555"/>
                    <a:pt x="197" y="547"/>
                  </a:cubicBezTo>
                  <a:cubicBezTo>
                    <a:pt x="110" y="547"/>
                    <a:pt x="110" y="508"/>
                    <a:pt x="110" y="484"/>
                  </a:cubicBezTo>
                  <a:cubicBezTo>
                    <a:pt x="110" y="333"/>
                    <a:pt x="110" y="182"/>
                    <a:pt x="110" y="31"/>
                  </a:cubicBezTo>
                  <a:cubicBezTo>
                    <a:pt x="111" y="31"/>
                    <a:pt x="112" y="31"/>
                    <a:pt x="113" y="31"/>
                  </a:cubicBezTo>
                  <a:cubicBezTo>
                    <a:pt x="180" y="206"/>
                    <a:pt x="247" y="381"/>
                    <a:pt x="314" y="556"/>
                  </a:cubicBezTo>
                  <a:cubicBezTo>
                    <a:pt x="319" y="566"/>
                    <a:pt x="324" y="573"/>
                    <a:pt x="331" y="573"/>
                  </a:cubicBezTo>
                  <a:cubicBezTo>
                    <a:pt x="341" y="573"/>
                    <a:pt x="343" y="568"/>
                    <a:pt x="348" y="559"/>
                  </a:cubicBezTo>
                  <a:cubicBezTo>
                    <a:pt x="417" y="381"/>
                    <a:pt x="485" y="204"/>
                    <a:pt x="554" y="26"/>
                  </a:cubicBezTo>
                  <a:cubicBezTo>
                    <a:pt x="554" y="187"/>
                    <a:pt x="554" y="348"/>
                    <a:pt x="554" y="508"/>
                  </a:cubicBezTo>
                  <a:cubicBezTo>
                    <a:pt x="554" y="539"/>
                    <a:pt x="554" y="547"/>
                    <a:pt x="489" y="547"/>
                  </a:cubicBezTo>
                  <a:cubicBezTo>
                    <a:pt x="482" y="547"/>
                    <a:pt x="475" y="547"/>
                    <a:pt x="468" y="547"/>
                  </a:cubicBezTo>
                  <a:cubicBezTo>
                    <a:pt x="468" y="555"/>
                    <a:pt x="468" y="564"/>
                    <a:pt x="468" y="573"/>
                  </a:cubicBezTo>
                  <a:cubicBezTo>
                    <a:pt x="499" y="571"/>
                    <a:pt x="557" y="571"/>
                    <a:pt x="590" y="571"/>
                  </a:cubicBezTo>
                  <a:cubicBezTo>
                    <a:pt x="624" y="571"/>
                    <a:pt x="679" y="571"/>
                    <a:pt x="710" y="573"/>
                  </a:cubicBezTo>
                  <a:cubicBezTo>
                    <a:pt x="710" y="564"/>
                    <a:pt x="710" y="555"/>
                    <a:pt x="710" y="547"/>
                  </a:cubicBezTo>
                  <a:cubicBezTo>
                    <a:pt x="704" y="547"/>
                    <a:pt x="697" y="547"/>
                    <a:pt x="691" y="547"/>
                  </a:cubicBezTo>
                  <a:cubicBezTo>
                    <a:pt x="626" y="547"/>
                    <a:pt x="624" y="539"/>
                    <a:pt x="624" y="508"/>
                  </a:cubicBezTo>
                  <a:cubicBezTo>
                    <a:pt x="624" y="360"/>
                    <a:pt x="624" y="213"/>
                    <a:pt x="624" y="65"/>
                  </a:cubicBezTo>
                  <a:cubicBezTo>
                    <a:pt x="624" y="34"/>
                    <a:pt x="626" y="26"/>
                    <a:pt x="691" y="26"/>
                  </a:cubicBezTo>
                  <a:cubicBezTo>
                    <a:pt x="697" y="26"/>
                    <a:pt x="704" y="26"/>
                    <a:pt x="710" y="26"/>
                  </a:cubicBezTo>
                  <a:cubicBezTo>
                    <a:pt x="710" y="18"/>
                    <a:pt x="710" y="9"/>
                    <a:pt x="710" y="0"/>
                  </a:cubicBezTo>
                  <a:cubicBezTo>
                    <a:pt x="663" y="0"/>
                    <a:pt x="616" y="0"/>
                    <a:pt x="569" y="0"/>
                  </a:cubicBezTo>
                  <a:cubicBezTo>
                    <a:pt x="547" y="0"/>
                    <a:pt x="547" y="0"/>
                    <a:pt x="540" y="14"/>
                  </a:cubicBezTo>
                  <a:cubicBezTo>
                    <a:pt x="478" y="173"/>
                    <a:pt x="417" y="331"/>
                    <a:pt x="355" y="489"/>
                  </a:cubicBezTo>
                  <a:cubicBezTo>
                    <a:pt x="294" y="332"/>
                    <a:pt x="234" y="174"/>
                    <a:pt x="173" y="1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881640" y="3675960"/>
              <a:ext cx="135000" cy="220320"/>
            </a:xfrm>
            <a:custGeom>
              <a:avLst/>
              <a:gdLst/>
              <a:ahLst/>
              <a:cxnLst/>
              <a:rect l="l" t="t" r="r" b="b"/>
              <a:pathLst>
                <a:path w="375" h="612" extrusionOk="0">
                  <a:moveTo>
                    <a:pt x="247" y="266"/>
                  </a:moveTo>
                  <a:cubicBezTo>
                    <a:pt x="211" y="257"/>
                    <a:pt x="175" y="249"/>
                    <a:pt x="139" y="240"/>
                  </a:cubicBezTo>
                  <a:cubicBezTo>
                    <a:pt x="86" y="228"/>
                    <a:pt x="53" y="182"/>
                    <a:pt x="53" y="134"/>
                  </a:cubicBezTo>
                  <a:cubicBezTo>
                    <a:pt x="53" y="74"/>
                    <a:pt x="98" y="24"/>
                    <a:pt x="166" y="24"/>
                  </a:cubicBezTo>
                  <a:cubicBezTo>
                    <a:pt x="307" y="24"/>
                    <a:pt x="324" y="161"/>
                    <a:pt x="329" y="199"/>
                  </a:cubicBezTo>
                  <a:cubicBezTo>
                    <a:pt x="331" y="204"/>
                    <a:pt x="331" y="209"/>
                    <a:pt x="341" y="209"/>
                  </a:cubicBezTo>
                  <a:cubicBezTo>
                    <a:pt x="350" y="209"/>
                    <a:pt x="350" y="206"/>
                    <a:pt x="350" y="189"/>
                  </a:cubicBezTo>
                  <a:cubicBezTo>
                    <a:pt x="350" y="133"/>
                    <a:pt x="350" y="76"/>
                    <a:pt x="350" y="19"/>
                  </a:cubicBezTo>
                  <a:cubicBezTo>
                    <a:pt x="350" y="5"/>
                    <a:pt x="350" y="0"/>
                    <a:pt x="341" y="0"/>
                  </a:cubicBezTo>
                  <a:cubicBezTo>
                    <a:pt x="336" y="0"/>
                    <a:pt x="334" y="0"/>
                    <a:pt x="329" y="10"/>
                  </a:cubicBezTo>
                  <a:cubicBezTo>
                    <a:pt x="319" y="26"/>
                    <a:pt x="310" y="42"/>
                    <a:pt x="300" y="58"/>
                  </a:cubicBezTo>
                  <a:cubicBezTo>
                    <a:pt x="274" y="34"/>
                    <a:pt x="240" y="0"/>
                    <a:pt x="166" y="0"/>
                  </a:cubicBezTo>
                  <a:cubicBezTo>
                    <a:pt x="72" y="0"/>
                    <a:pt x="0" y="74"/>
                    <a:pt x="0" y="163"/>
                  </a:cubicBezTo>
                  <a:cubicBezTo>
                    <a:pt x="0" y="233"/>
                    <a:pt x="46" y="295"/>
                    <a:pt x="110" y="316"/>
                  </a:cubicBezTo>
                  <a:cubicBezTo>
                    <a:pt x="120" y="321"/>
                    <a:pt x="163" y="331"/>
                    <a:pt x="221" y="345"/>
                  </a:cubicBezTo>
                  <a:cubicBezTo>
                    <a:pt x="245" y="350"/>
                    <a:pt x="269" y="357"/>
                    <a:pt x="293" y="388"/>
                  </a:cubicBezTo>
                  <a:cubicBezTo>
                    <a:pt x="312" y="410"/>
                    <a:pt x="319" y="436"/>
                    <a:pt x="319" y="465"/>
                  </a:cubicBezTo>
                  <a:cubicBezTo>
                    <a:pt x="319" y="525"/>
                    <a:pt x="278" y="585"/>
                    <a:pt x="206" y="585"/>
                  </a:cubicBezTo>
                  <a:cubicBezTo>
                    <a:pt x="182" y="585"/>
                    <a:pt x="118" y="580"/>
                    <a:pt x="74" y="539"/>
                  </a:cubicBezTo>
                  <a:cubicBezTo>
                    <a:pt x="24" y="494"/>
                    <a:pt x="22" y="441"/>
                    <a:pt x="22" y="410"/>
                  </a:cubicBezTo>
                  <a:cubicBezTo>
                    <a:pt x="19" y="403"/>
                    <a:pt x="14" y="403"/>
                    <a:pt x="12" y="403"/>
                  </a:cubicBezTo>
                  <a:cubicBezTo>
                    <a:pt x="0" y="403"/>
                    <a:pt x="0" y="408"/>
                    <a:pt x="0" y="422"/>
                  </a:cubicBezTo>
                  <a:cubicBezTo>
                    <a:pt x="0" y="479"/>
                    <a:pt x="0" y="535"/>
                    <a:pt x="0" y="592"/>
                  </a:cubicBezTo>
                  <a:cubicBezTo>
                    <a:pt x="0" y="607"/>
                    <a:pt x="0" y="611"/>
                    <a:pt x="10" y="611"/>
                  </a:cubicBezTo>
                  <a:cubicBezTo>
                    <a:pt x="14" y="611"/>
                    <a:pt x="17" y="609"/>
                    <a:pt x="22" y="599"/>
                  </a:cubicBezTo>
                  <a:cubicBezTo>
                    <a:pt x="32" y="583"/>
                    <a:pt x="24" y="597"/>
                    <a:pt x="53" y="551"/>
                  </a:cubicBezTo>
                  <a:cubicBezTo>
                    <a:pt x="79" y="580"/>
                    <a:pt x="132" y="611"/>
                    <a:pt x="206" y="611"/>
                  </a:cubicBezTo>
                  <a:cubicBezTo>
                    <a:pt x="307" y="611"/>
                    <a:pt x="374" y="530"/>
                    <a:pt x="374" y="436"/>
                  </a:cubicBezTo>
                  <a:cubicBezTo>
                    <a:pt x="374" y="352"/>
                    <a:pt x="317" y="283"/>
                    <a:pt x="247" y="26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1044000" y="3682800"/>
              <a:ext cx="204120" cy="206640"/>
            </a:xfrm>
            <a:custGeom>
              <a:avLst/>
              <a:gdLst/>
              <a:ahLst/>
              <a:cxnLst/>
              <a:rect l="l" t="t" r="r" b="b"/>
              <a:pathLst>
                <a:path w="567" h="574" extrusionOk="0">
                  <a:moveTo>
                    <a:pt x="0" y="0"/>
                  </a:moveTo>
                  <a:cubicBezTo>
                    <a:pt x="0" y="9"/>
                    <a:pt x="0" y="18"/>
                    <a:pt x="0" y="26"/>
                  </a:cubicBezTo>
                  <a:cubicBezTo>
                    <a:pt x="6" y="26"/>
                    <a:pt x="13" y="26"/>
                    <a:pt x="19" y="26"/>
                  </a:cubicBezTo>
                  <a:cubicBezTo>
                    <a:pt x="84" y="26"/>
                    <a:pt x="86" y="34"/>
                    <a:pt x="86" y="65"/>
                  </a:cubicBezTo>
                  <a:cubicBezTo>
                    <a:pt x="86" y="213"/>
                    <a:pt x="86" y="360"/>
                    <a:pt x="86" y="508"/>
                  </a:cubicBezTo>
                  <a:cubicBezTo>
                    <a:pt x="86" y="539"/>
                    <a:pt x="84" y="547"/>
                    <a:pt x="19" y="547"/>
                  </a:cubicBezTo>
                  <a:cubicBezTo>
                    <a:pt x="13" y="547"/>
                    <a:pt x="6" y="547"/>
                    <a:pt x="0" y="547"/>
                  </a:cubicBezTo>
                  <a:cubicBezTo>
                    <a:pt x="0" y="555"/>
                    <a:pt x="0" y="564"/>
                    <a:pt x="0" y="573"/>
                  </a:cubicBezTo>
                  <a:cubicBezTo>
                    <a:pt x="102" y="573"/>
                    <a:pt x="205" y="573"/>
                    <a:pt x="307" y="573"/>
                  </a:cubicBezTo>
                  <a:cubicBezTo>
                    <a:pt x="449" y="573"/>
                    <a:pt x="566" y="448"/>
                    <a:pt x="566" y="290"/>
                  </a:cubicBezTo>
                  <a:cubicBezTo>
                    <a:pt x="566" y="132"/>
                    <a:pt x="451" y="0"/>
                    <a:pt x="307" y="0"/>
                  </a:cubicBezTo>
                  <a:cubicBezTo>
                    <a:pt x="205" y="0"/>
                    <a:pt x="102" y="0"/>
                    <a:pt x="0" y="0"/>
                  </a:cubicBezTo>
                  <a:moveTo>
                    <a:pt x="199" y="547"/>
                  </a:moveTo>
                  <a:cubicBezTo>
                    <a:pt x="161" y="547"/>
                    <a:pt x="158" y="542"/>
                    <a:pt x="158" y="513"/>
                  </a:cubicBezTo>
                  <a:cubicBezTo>
                    <a:pt x="158" y="362"/>
                    <a:pt x="158" y="211"/>
                    <a:pt x="158" y="60"/>
                  </a:cubicBezTo>
                  <a:cubicBezTo>
                    <a:pt x="158" y="31"/>
                    <a:pt x="161" y="26"/>
                    <a:pt x="199" y="26"/>
                  </a:cubicBezTo>
                  <a:cubicBezTo>
                    <a:pt x="228" y="26"/>
                    <a:pt x="257" y="26"/>
                    <a:pt x="286" y="26"/>
                  </a:cubicBezTo>
                  <a:cubicBezTo>
                    <a:pt x="336" y="26"/>
                    <a:pt x="396" y="43"/>
                    <a:pt x="439" y="103"/>
                  </a:cubicBezTo>
                  <a:cubicBezTo>
                    <a:pt x="475" y="153"/>
                    <a:pt x="482" y="225"/>
                    <a:pt x="482" y="290"/>
                  </a:cubicBezTo>
                  <a:cubicBezTo>
                    <a:pt x="482" y="384"/>
                    <a:pt x="465" y="434"/>
                    <a:pt x="434" y="477"/>
                  </a:cubicBezTo>
                  <a:cubicBezTo>
                    <a:pt x="417" y="499"/>
                    <a:pt x="370" y="547"/>
                    <a:pt x="286" y="547"/>
                  </a:cubicBezTo>
                  <a:cubicBezTo>
                    <a:pt x="257" y="547"/>
                    <a:pt x="228" y="547"/>
                    <a:pt x="199" y="54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1295640" y="3662280"/>
              <a:ext cx="70200" cy="303480"/>
            </a:xfrm>
            <a:custGeom>
              <a:avLst/>
              <a:gdLst/>
              <a:ahLst/>
              <a:cxnLst/>
              <a:rect l="l" t="t" r="r" b="b"/>
              <a:pathLst>
                <a:path w="195" h="843" extrusionOk="0">
                  <a:moveTo>
                    <a:pt x="194" y="834"/>
                  </a:moveTo>
                  <a:cubicBezTo>
                    <a:pt x="194" y="830"/>
                    <a:pt x="194" y="830"/>
                    <a:pt x="180" y="815"/>
                  </a:cubicBezTo>
                  <a:cubicBezTo>
                    <a:pt x="74" y="710"/>
                    <a:pt x="48" y="549"/>
                    <a:pt x="48" y="422"/>
                  </a:cubicBezTo>
                  <a:cubicBezTo>
                    <a:pt x="48" y="276"/>
                    <a:pt x="79" y="127"/>
                    <a:pt x="185" y="24"/>
                  </a:cubicBezTo>
                  <a:cubicBezTo>
                    <a:pt x="194" y="12"/>
                    <a:pt x="194" y="12"/>
                    <a:pt x="194" y="10"/>
                  </a:cubicBezTo>
                  <a:cubicBezTo>
                    <a:pt x="194" y="2"/>
                    <a:pt x="192" y="0"/>
                    <a:pt x="187" y="0"/>
                  </a:cubicBezTo>
                  <a:cubicBezTo>
                    <a:pt x="178" y="0"/>
                    <a:pt x="103" y="58"/>
                    <a:pt x="53" y="165"/>
                  </a:cubicBezTo>
                  <a:cubicBezTo>
                    <a:pt x="10" y="257"/>
                    <a:pt x="0" y="350"/>
                    <a:pt x="0" y="422"/>
                  </a:cubicBezTo>
                  <a:cubicBezTo>
                    <a:pt x="0" y="487"/>
                    <a:pt x="10" y="587"/>
                    <a:pt x="55" y="683"/>
                  </a:cubicBezTo>
                  <a:cubicBezTo>
                    <a:pt x="106" y="786"/>
                    <a:pt x="178" y="842"/>
                    <a:pt x="187" y="842"/>
                  </a:cubicBezTo>
                  <a:cubicBezTo>
                    <a:pt x="192" y="842"/>
                    <a:pt x="194" y="839"/>
                    <a:pt x="194" y="8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1390680" y="3700080"/>
              <a:ext cx="93600" cy="192960"/>
            </a:xfrm>
            <a:custGeom>
              <a:avLst/>
              <a:gdLst/>
              <a:ahLst/>
              <a:cxnLst/>
              <a:rect l="l" t="t" r="r" b="b"/>
              <a:pathLst>
                <a:path w="260" h="536" extrusionOk="0">
                  <a:moveTo>
                    <a:pt x="154" y="189"/>
                  </a:moveTo>
                  <a:cubicBezTo>
                    <a:pt x="180" y="189"/>
                    <a:pt x="206" y="189"/>
                    <a:pt x="233" y="189"/>
                  </a:cubicBezTo>
                  <a:cubicBezTo>
                    <a:pt x="250" y="189"/>
                    <a:pt x="259" y="189"/>
                    <a:pt x="259" y="173"/>
                  </a:cubicBezTo>
                  <a:cubicBezTo>
                    <a:pt x="259" y="163"/>
                    <a:pt x="250" y="163"/>
                    <a:pt x="235" y="163"/>
                  </a:cubicBezTo>
                  <a:cubicBezTo>
                    <a:pt x="210" y="163"/>
                    <a:pt x="186" y="163"/>
                    <a:pt x="161" y="163"/>
                  </a:cubicBezTo>
                  <a:cubicBezTo>
                    <a:pt x="190" y="43"/>
                    <a:pt x="194" y="26"/>
                    <a:pt x="194" y="22"/>
                  </a:cubicBezTo>
                  <a:cubicBezTo>
                    <a:pt x="194" y="7"/>
                    <a:pt x="185" y="0"/>
                    <a:pt x="170" y="0"/>
                  </a:cubicBezTo>
                  <a:cubicBezTo>
                    <a:pt x="168" y="0"/>
                    <a:pt x="144" y="0"/>
                    <a:pt x="137" y="29"/>
                  </a:cubicBezTo>
                  <a:cubicBezTo>
                    <a:pt x="126" y="74"/>
                    <a:pt x="114" y="118"/>
                    <a:pt x="103" y="163"/>
                  </a:cubicBezTo>
                  <a:cubicBezTo>
                    <a:pt x="77" y="163"/>
                    <a:pt x="50" y="163"/>
                    <a:pt x="24" y="163"/>
                  </a:cubicBezTo>
                  <a:cubicBezTo>
                    <a:pt x="7" y="163"/>
                    <a:pt x="0" y="163"/>
                    <a:pt x="0" y="180"/>
                  </a:cubicBezTo>
                  <a:cubicBezTo>
                    <a:pt x="0" y="189"/>
                    <a:pt x="5" y="189"/>
                    <a:pt x="22" y="189"/>
                  </a:cubicBezTo>
                  <a:cubicBezTo>
                    <a:pt x="46" y="189"/>
                    <a:pt x="71" y="189"/>
                    <a:pt x="96" y="189"/>
                  </a:cubicBezTo>
                  <a:cubicBezTo>
                    <a:pt x="36" y="429"/>
                    <a:pt x="34" y="444"/>
                    <a:pt x="34" y="458"/>
                  </a:cubicBezTo>
                  <a:cubicBezTo>
                    <a:pt x="34" y="503"/>
                    <a:pt x="65" y="535"/>
                    <a:pt x="110" y="535"/>
                  </a:cubicBezTo>
                  <a:cubicBezTo>
                    <a:pt x="197" y="535"/>
                    <a:pt x="245" y="412"/>
                    <a:pt x="245" y="405"/>
                  </a:cubicBezTo>
                  <a:cubicBezTo>
                    <a:pt x="245" y="398"/>
                    <a:pt x="238" y="398"/>
                    <a:pt x="235" y="398"/>
                  </a:cubicBezTo>
                  <a:cubicBezTo>
                    <a:pt x="228" y="398"/>
                    <a:pt x="226" y="400"/>
                    <a:pt x="221" y="410"/>
                  </a:cubicBezTo>
                  <a:cubicBezTo>
                    <a:pt x="185" y="496"/>
                    <a:pt x="142" y="515"/>
                    <a:pt x="113" y="515"/>
                  </a:cubicBezTo>
                  <a:cubicBezTo>
                    <a:pt x="94" y="515"/>
                    <a:pt x="86" y="506"/>
                    <a:pt x="86" y="477"/>
                  </a:cubicBezTo>
                  <a:cubicBezTo>
                    <a:pt x="86" y="458"/>
                    <a:pt x="89" y="451"/>
                    <a:pt x="91" y="436"/>
                  </a:cubicBezTo>
                  <a:cubicBezTo>
                    <a:pt x="112" y="354"/>
                    <a:pt x="133" y="272"/>
                    <a:pt x="154" y="18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1509840" y="3662280"/>
              <a:ext cx="71280" cy="303480"/>
            </a:xfrm>
            <a:custGeom>
              <a:avLst/>
              <a:gdLst/>
              <a:ahLst/>
              <a:cxnLst/>
              <a:rect l="l" t="t" r="r" b="b"/>
              <a:pathLst>
                <a:path w="198" h="843" extrusionOk="0">
                  <a:moveTo>
                    <a:pt x="197" y="422"/>
                  </a:moveTo>
                  <a:cubicBezTo>
                    <a:pt x="197" y="355"/>
                    <a:pt x="187" y="254"/>
                    <a:pt x="142" y="158"/>
                  </a:cubicBezTo>
                  <a:cubicBezTo>
                    <a:pt x="91" y="55"/>
                    <a:pt x="17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101" y="110"/>
                    <a:pt x="149" y="245"/>
                    <a:pt x="149" y="422"/>
                  </a:cubicBezTo>
                  <a:cubicBezTo>
                    <a:pt x="149" y="566"/>
                    <a:pt x="118" y="712"/>
                    <a:pt x="12" y="820"/>
                  </a:cubicBezTo>
                  <a:cubicBezTo>
                    <a:pt x="0" y="830"/>
                    <a:pt x="0" y="830"/>
                    <a:pt x="0" y="834"/>
                  </a:cubicBezTo>
                  <a:cubicBezTo>
                    <a:pt x="0" y="839"/>
                    <a:pt x="5" y="842"/>
                    <a:pt x="10" y="842"/>
                  </a:cubicBezTo>
                  <a:cubicBezTo>
                    <a:pt x="17" y="842"/>
                    <a:pt x="94" y="784"/>
                    <a:pt x="144" y="679"/>
                  </a:cubicBezTo>
                  <a:cubicBezTo>
                    <a:pt x="187" y="585"/>
                    <a:pt x="197" y="492"/>
                    <a:pt x="197" y="4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1711800" y="3778560"/>
              <a:ext cx="202320" cy="71280"/>
            </a:xfrm>
            <a:custGeom>
              <a:avLst/>
              <a:gdLst/>
              <a:ahLst/>
              <a:cxnLst/>
              <a:rect l="l" t="t" r="r" b="b"/>
              <a:pathLst>
                <a:path w="562" h="198" extrusionOk="0">
                  <a:moveTo>
                    <a:pt x="533" y="34"/>
                  </a:moveTo>
                  <a:cubicBezTo>
                    <a:pt x="545" y="34"/>
                    <a:pt x="561" y="34"/>
                    <a:pt x="561" y="17"/>
                  </a:cubicBezTo>
                  <a:cubicBezTo>
                    <a:pt x="561" y="0"/>
                    <a:pt x="545" y="0"/>
                    <a:pt x="533" y="0"/>
                  </a:cubicBezTo>
                  <a:cubicBezTo>
                    <a:pt x="365" y="0"/>
                    <a:pt x="197" y="0"/>
                    <a:pt x="29" y="0"/>
                  </a:cubicBez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9" y="34"/>
                  </a:cubicBezTo>
                  <a:cubicBezTo>
                    <a:pt x="197" y="34"/>
                    <a:pt x="365" y="34"/>
                    <a:pt x="533" y="34"/>
                  </a:cubicBezTo>
                  <a:moveTo>
                    <a:pt x="533" y="197"/>
                  </a:moveTo>
                  <a:cubicBezTo>
                    <a:pt x="545" y="197"/>
                    <a:pt x="561" y="197"/>
                    <a:pt x="561" y="180"/>
                  </a:cubicBezTo>
                  <a:cubicBezTo>
                    <a:pt x="561" y="163"/>
                    <a:pt x="545" y="163"/>
                    <a:pt x="533" y="163"/>
                  </a:cubicBezTo>
                  <a:cubicBezTo>
                    <a:pt x="365" y="163"/>
                    <a:pt x="197" y="163"/>
                    <a:pt x="29" y="163"/>
                  </a:cubicBezTo>
                  <a:cubicBezTo>
                    <a:pt x="17" y="163"/>
                    <a:pt x="0" y="163"/>
                    <a:pt x="0" y="180"/>
                  </a:cubicBezTo>
                  <a:cubicBezTo>
                    <a:pt x="0" y="197"/>
                    <a:pt x="17" y="197"/>
                    <a:pt x="29" y="197"/>
                  </a:cubicBezTo>
                  <a:cubicBezTo>
                    <a:pt x="197" y="197"/>
                    <a:pt x="365" y="197"/>
                    <a:pt x="533" y="1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7"/>
            <p:cNvSpPr/>
            <p:nvPr/>
          </p:nvSpPr>
          <p:spPr>
            <a:xfrm>
              <a:off x="2189520" y="3482640"/>
              <a:ext cx="100440" cy="202320"/>
            </a:xfrm>
            <a:custGeom>
              <a:avLst/>
              <a:gdLst/>
              <a:ahLst/>
              <a:cxnLst/>
              <a:rect l="l" t="t" r="r" b="b"/>
              <a:pathLst>
                <a:path w="279" h="562" extrusionOk="0">
                  <a:moveTo>
                    <a:pt x="173" y="22"/>
                  </a:moveTo>
                  <a:cubicBezTo>
                    <a:pt x="173" y="2"/>
                    <a:pt x="173" y="0"/>
                    <a:pt x="154" y="0"/>
                  </a:cubicBezTo>
                  <a:cubicBezTo>
                    <a:pt x="103" y="55"/>
                    <a:pt x="29" y="55"/>
                    <a:pt x="0" y="55"/>
                  </a:cubicBezTo>
                  <a:cubicBezTo>
                    <a:pt x="0" y="64"/>
                    <a:pt x="0" y="73"/>
                    <a:pt x="0" y="82"/>
                  </a:cubicBezTo>
                  <a:cubicBezTo>
                    <a:pt x="17" y="82"/>
                    <a:pt x="67" y="82"/>
                    <a:pt x="110" y="58"/>
                  </a:cubicBezTo>
                  <a:cubicBezTo>
                    <a:pt x="110" y="203"/>
                    <a:pt x="110" y="348"/>
                    <a:pt x="110" y="494"/>
                  </a:cubicBezTo>
                  <a:cubicBezTo>
                    <a:pt x="110" y="525"/>
                    <a:pt x="108" y="535"/>
                    <a:pt x="34" y="535"/>
                  </a:cubicBezTo>
                  <a:cubicBezTo>
                    <a:pt x="25" y="535"/>
                    <a:pt x="16" y="535"/>
                    <a:pt x="7" y="535"/>
                  </a:cubicBezTo>
                  <a:cubicBezTo>
                    <a:pt x="7" y="543"/>
                    <a:pt x="7" y="552"/>
                    <a:pt x="7" y="561"/>
                  </a:cubicBezTo>
                  <a:cubicBezTo>
                    <a:pt x="36" y="559"/>
                    <a:pt x="108" y="559"/>
                    <a:pt x="142" y="559"/>
                  </a:cubicBezTo>
                  <a:cubicBezTo>
                    <a:pt x="175" y="559"/>
                    <a:pt x="250" y="559"/>
                    <a:pt x="278" y="561"/>
                  </a:cubicBezTo>
                  <a:cubicBezTo>
                    <a:pt x="278" y="552"/>
                    <a:pt x="278" y="543"/>
                    <a:pt x="278" y="535"/>
                  </a:cubicBezTo>
                  <a:cubicBezTo>
                    <a:pt x="270" y="535"/>
                    <a:pt x="261" y="535"/>
                    <a:pt x="252" y="535"/>
                  </a:cubicBezTo>
                  <a:cubicBezTo>
                    <a:pt x="175" y="535"/>
                    <a:pt x="173" y="525"/>
                    <a:pt x="173" y="494"/>
                  </a:cubicBezTo>
                  <a:cubicBezTo>
                    <a:pt x="173" y="336"/>
                    <a:pt x="173" y="179"/>
                    <a:pt x="173" y="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7"/>
            <p:cNvSpPr/>
            <p:nvPr/>
          </p:nvSpPr>
          <p:spPr>
            <a:xfrm>
              <a:off x="2052360" y="3808080"/>
              <a:ext cx="373680" cy="12600"/>
            </a:xfrm>
            <a:custGeom>
              <a:avLst/>
              <a:gdLst/>
              <a:ahLst/>
              <a:cxnLst/>
              <a:rect l="l" t="t" r="r" b="b"/>
              <a:pathLst>
                <a:path w="1038" h="35" extrusionOk="0">
                  <a:moveTo>
                    <a:pt x="0" y="0"/>
                  </a:moveTo>
                  <a:cubicBezTo>
                    <a:pt x="346" y="0"/>
                    <a:pt x="691" y="0"/>
                    <a:pt x="1037" y="0"/>
                  </a:cubicBezTo>
                  <a:cubicBezTo>
                    <a:pt x="1037" y="11"/>
                    <a:pt x="1037" y="22"/>
                    <a:pt x="1037" y="34"/>
                  </a:cubicBezTo>
                  <a:cubicBezTo>
                    <a:pt x="691" y="34"/>
                    <a:pt x="346" y="34"/>
                    <a:pt x="0" y="34"/>
                  </a:cubicBezTo>
                  <a:cubicBezTo>
                    <a:pt x="0" y="22"/>
                    <a:pt x="0" y="11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7"/>
            <p:cNvSpPr/>
            <p:nvPr/>
          </p:nvSpPr>
          <p:spPr>
            <a:xfrm>
              <a:off x="2063520" y="3890160"/>
              <a:ext cx="255960" cy="207360"/>
            </a:xfrm>
            <a:custGeom>
              <a:avLst/>
              <a:gdLst/>
              <a:ahLst/>
              <a:cxnLst/>
              <a:rect l="l" t="t" r="r" b="b"/>
              <a:pathLst>
                <a:path w="711" h="576" extrusionOk="0">
                  <a:moveTo>
                    <a:pt x="605" y="89"/>
                  </a:moveTo>
                  <a:cubicBezTo>
                    <a:pt x="614" y="55"/>
                    <a:pt x="629" y="29"/>
                    <a:pt x="696" y="26"/>
                  </a:cubicBezTo>
                  <a:cubicBezTo>
                    <a:pt x="701" y="26"/>
                    <a:pt x="710" y="26"/>
                    <a:pt x="710" y="10"/>
                  </a:cubicBezTo>
                  <a:cubicBezTo>
                    <a:pt x="707" y="6"/>
                    <a:pt x="710" y="0"/>
                    <a:pt x="701" y="0"/>
                  </a:cubicBezTo>
                  <a:cubicBezTo>
                    <a:pt x="672" y="0"/>
                    <a:pt x="643" y="2"/>
                    <a:pt x="614" y="2"/>
                  </a:cubicBezTo>
                  <a:cubicBezTo>
                    <a:pt x="585" y="2"/>
                    <a:pt x="557" y="0"/>
                    <a:pt x="528" y="0"/>
                  </a:cubicBezTo>
                  <a:cubicBezTo>
                    <a:pt x="523" y="0"/>
                    <a:pt x="513" y="0"/>
                    <a:pt x="513" y="17"/>
                  </a:cubicBezTo>
                  <a:cubicBezTo>
                    <a:pt x="513" y="26"/>
                    <a:pt x="523" y="26"/>
                    <a:pt x="528" y="26"/>
                  </a:cubicBezTo>
                  <a:cubicBezTo>
                    <a:pt x="576" y="29"/>
                    <a:pt x="585" y="46"/>
                    <a:pt x="585" y="65"/>
                  </a:cubicBezTo>
                  <a:cubicBezTo>
                    <a:pt x="585" y="67"/>
                    <a:pt x="585" y="79"/>
                    <a:pt x="583" y="82"/>
                  </a:cubicBezTo>
                  <a:cubicBezTo>
                    <a:pt x="552" y="206"/>
                    <a:pt x="521" y="331"/>
                    <a:pt x="489" y="456"/>
                  </a:cubicBezTo>
                  <a:cubicBezTo>
                    <a:pt x="427" y="309"/>
                    <a:pt x="365" y="163"/>
                    <a:pt x="302" y="17"/>
                  </a:cubicBezTo>
                  <a:cubicBezTo>
                    <a:pt x="295" y="2"/>
                    <a:pt x="295" y="0"/>
                    <a:pt x="276" y="0"/>
                  </a:cubicBezTo>
                  <a:cubicBezTo>
                    <a:pt x="238" y="0"/>
                    <a:pt x="201" y="0"/>
                    <a:pt x="163" y="0"/>
                  </a:cubicBezTo>
                  <a:cubicBezTo>
                    <a:pt x="146" y="0"/>
                    <a:pt x="139" y="0"/>
                    <a:pt x="139" y="17"/>
                  </a:cubicBezTo>
                  <a:cubicBezTo>
                    <a:pt x="139" y="26"/>
                    <a:pt x="146" y="26"/>
                    <a:pt x="163" y="26"/>
                  </a:cubicBezTo>
                  <a:cubicBezTo>
                    <a:pt x="166" y="26"/>
                    <a:pt x="218" y="26"/>
                    <a:pt x="218" y="34"/>
                  </a:cubicBezTo>
                  <a:cubicBezTo>
                    <a:pt x="181" y="185"/>
                    <a:pt x="143" y="336"/>
                    <a:pt x="106" y="487"/>
                  </a:cubicBezTo>
                  <a:cubicBezTo>
                    <a:pt x="98" y="520"/>
                    <a:pt x="84" y="547"/>
                    <a:pt x="14" y="549"/>
                  </a:cubicBezTo>
                  <a:cubicBezTo>
                    <a:pt x="10" y="549"/>
                    <a:pt x="0" y="549"/>
                    <a:pt x="0" y="566"/>
                  </a:cubicBezTo>
                  <a:cubicBezTo>
                    <a:pt x="0" y="573"/>
                    <a:pt x="5" y="575"/>
                    <a:pt x="12" y="575"/>
                  </a:cubicBezTo>
                  <a:cubicBezTo>
                    <a:pt x="38" y="575"/>
                    <a:pt x="70" y="573"/>
                    <a:pt x="96" y="573"/>
                  </a:cubicBezTo>
                  <a:cubicBezTo>
                    <a:pt x="125" y="573"/>
                    <a:pt x="156" y="575"/>
                    <a:pt x="182" y="575"/>
                  </a:cubicBezTo>
                  <a:cubicBezTo>
                    <a:pt x="187" y="575"/>
                    <a:pt x="199" y="575"/>
                    <a:pt x="199" y="559"/>
                  </a:cubicBezTo>
                  <a:cubicBezTo>
                    <a:pt x="199" y="549"/>
                    <a:pt x="190" y="549"/>
                    <a:pt x="182" y="549"/>
                  </a:cubicBezTo>
                  <a:cubicBezTo>
                    <a:pt x="132" y="547"/>
                    <a:pt x="125" y="530"/>
                    <a:pt x="125" y="513"/>
                  </a:cubicBezTo>
                  <a:cubicBezTo>
                    <a:pt x="125" y="506"/>
                    <a:pt x="127" y="501"/>
                    <a:pt x="130" y="494"/>
                  </a:cubicBezTo>
                  <a:cubicBezTo>
                    <a:pt x="166" y="345"/>
                    <a:pt x="203" y="197"/>
                    <a:pt x="240" y="48"/>
                  </a:cubicBezTo>
                  <a:cubicBezTo>
                    <a:pt x="245" y="53"/>
                    <a:pt x="245" y="55"/>
                    <a:pt x="247" y="65"/>
                  </a:cubicBezTo>
                  <a:cubicBezTo>
                    <a:pt x="318" y="229"/>
                    <a:pt x="388" y="394"/>
                    <a:pt x="458" y="559"/>
                  </a:cubicBezTo>
                  <a:cubicBezTo>
                    <a:pt x="463" y="573"/>
                    <a:pt x="465" y="575"/>
                    <a:pt x="475" y="575"/>
                  </a:cubicBezTo>
                  <a:cubicBezTo>
                    <a:pt x="482" y="575"/>
                    <a:pt x="482" y="573"/>
                    <a:pt x="487" y="559"/>
                  </a:cubicBezTo>
                  <a:cubicBezTo>
                    <a:pt x="526" y="402"/>
                    <a:pt x="565" y="245"/>
                    <a:pt x="605" y="8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2311200" y="4048920"/>
              <a:ext cx="84960" cy="96120"/>
            </a:xfrm>
            <a:custGeom>
              <a:avLst/>
              <a:gdLst/>
              <a:ahLst/>
              <a:cxnLst/>
              <a:rect l="l" t="t" r="r" b="b"/>
              <a:pathLst>
                <a:path w="236" h="267" extrusionOk="0">
                  <a:moveTo>
                    <a:pt x="211" y="38"/>
                  </a:moveTo>
                  <a:cubicBezTo>
                    <a:pt x="197" y="43"/>
                    <a:pt x="187" y="55"/>
                    <a:pt x="187" y="67"/>
                  </a:cubicBezTo>
                  <a:cubicBezTo>
                    <a:pt x="187" y="79"/>
                    <a:pt x="199" y="86"/>
                    <a:pt x="206" y="86"/>
                  </a:cubicBezTo>
                  <a:cubicBezTo>
                    <a:pt x="211" y="86"/>
                    <a:pt x="235" y="82"/>
                    <a:pt x="235" y="53"/>
                  </a:cubicBezTo>
                  <a:cubicBezTo>
                    <a:pt x="235" y="14"/>
                    <a:pt x="192" y="0"/>
                    <a:pt x="156" y="0"/>
                  </a:cubicBezTo>
                  <a:cubicBezTo>
                    <a:pt x="65" y="0"/>
                    <a:pt x="48" y="70"/>
                    <a:pt x="48" y="86"/>
                  </a:cubicBezTo>
                  <a:cubicBezTo>
                    <a:pt x="48" y="108"/>
                    <a:pt x="60" y="122"/>
                    <a:pt x="67" y="129"/>
                  </a:cubicBezTo>
                  <a:cubicBezTo>
                    <a:pt x="84" y="141"/>
                    <a:pt x="94" y="144"/>
                    <a:pt x="134" y="151"/>
                  </a:cubicBezTo>
                  <a:cubicBezTo>
                    <a:pt x="146" y="153"/>
                    <a:pt x="185" y="161"/>
                    <a:pt x="185" y="189"/>
                  </a:cubicBezTo>
                  <a:cubicBezTo>
                    <a:pt x="185" y="199"/>
                    <a:pt x="178" y="223"/>
                    <a:pt x="154" y="237"/>
                  </a:cubicBezTo>
                  <a:cubicBezTo>
                    <a:pt x="130" y="249"/>
                    <a:pt x="101" y="249"/>
                    <a:pt x="94" y="249"/>
                  </a:cubicBezTo>
                  <a:cubicBezTo>
                    <a:pt x="72" y="249"/>
                    <a:pt x="36" y="245"/>
                    <a:pt x="24" y="225"/>
                  </a:cubicBezTo>
                  <a:cubicBezTo>
                    <a:pt x="43" y="223"/>
                    <a:pt x="55" y="209"/>
                    <a:pt x="55" y="192"/>
                  </a:cubicBezTo>
                  <a:cubicBezTo>
                    <a:pt x="55" y="177"/>
                    <a:pt x="46" y="170"/>
                    <a:pt x="34" y="170"/>
                  </a:cubicBezTo>
                  <a:cubicBezTo>
                    <a:pt x="17" y="170"/>
                    <a:pt x="0" y="182"/>
                    <a:pt x="0" y="209"/>
                  </a:cubicBezTo>
                  <a:cubicBezTo>
                    <a:pt x="0" y="245"/>
                    <a:pt x="36" y="266"/>
                    <a:pt x="94" y="266"/>
                  </a:cubicBezTo>
                  <a:cubicBezTo>
                    <a:pt x="202" y="266"/>
                    <a:pt x="223" y="192"/>
                    <a:pt x="223" y="170"/>
                  </a:cubicBezTo>
                  <a:cubicBezTo>
                    <a:pt x="223" y="115"/>
                    <a:pt x="163" y="105"/>
                    <a:pt x="142" y="101"/>
                  </a:cubicBezTo>
                  <a:cubicBezTo>
                    <a:pt x="137" y="98"/>
                    <a:pt x="120" y="96"/>
                    <a:pt x="118" y="96"/>
                  </a:cubicBezTo>
                  <a:cubicBezTo>
                    <a:pt x="96" y="91"/>
                    <a:pt x="84" y="79"/>
                    <a:pt x="84" y="67"/>
                  </a:cubicBezTo>
                  <a:cubicBezTo>
                    <a:pt x="84" y="53"/>
                    <a:pt x="96" y="36"/>
                    <a:pt x="108" y="29"/>
                  </a:cubicBezTo>
                  <a:cubicBezTo>
                    <a:pt x="125" y="19"/>
                    <a:pt x="146" y="17"/>
                    <a:pt x="156" y="17"/>
                  </a:cubicBezTo>
                  <a:cubicBezTo>
                    <a:pt x="168" y="17"/>
                    <a:pt x="199" y="19"/>
                    <a:pt x="211" y="3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2529720" y="3601800"/>
              <a:ext cx="403920" cy="424080"/>
            </a:xfrm>
            <a:custGeom>
              <a:avLst/>
              <a:gdLst/>
              <a:ahLst/>
              <a:cxnLst/>
              <a:rect l="l" t="t" r="r" b="b"/>
              <a:pathLst>
                <a:path w="1122" h="1178" extrusionOk="0">
                  <a:moveTo>
                    <a:pt x="1020" y="1177"/>
                  </a:moveTo>
                  <a:cubicBezTo>
                    <a:pt x="1053" y="1088"/>
                    <a:pt x="1087" y="998"/>
                    <a:pt x="1121" y="909"/>
                  </a:cubicBezTo>
                  <a:cubicBezTo>
                    <a:pt x="1114" y="909"/>
                    <a:pt x="1108" y="909"/>
                    <a:pt x="1101" y="909"/>
                  </a:cubicBezTo>
                  <a:cubicBezTo>
                    <a:pt x="1068" y="995"/>
                    <a:pt x="979" y="1053"/>
                    <a:pt x="881" y="1079"/>
                  </a:cubicBezTo>
                  <a:cubicBezTo>
                    <a:pt x="864" y="1084"/>
                    <a:pt x="780" y="1105"/>
                    <a:pt x="619" y="1105"/>
                  </a:cubicBezTo>
                  <a:cubicBezTo>
                    <a:pt x="449" y="1105"/>
                    <a:pt x="280" y="1105"/>
                    <a:pt x="110" y="1105"/>
                  </a:cubicBezTo>
                  <a:cubicBezTo>
                    <a:pt x="254" y="937"/>
                    <a:pt x="397" y="770"/>
                    <a:pt x="540" y="602"/>
                  </a:cubicBezTo>
                  <a:cubicBezTo>
                    <a:pt x="545" y="595"/>
                    <a:pt x="547" y="592"/>
                    <a:pt x="547" y="590"/>
                  </a:cubicBezTo>
                  <a:cubicBezTo>
                    <a:pt x="547" y="587"/>
                    <a:pt x="547" y="585"/>
                    <a:pt x="542" y="575"/>
                  </a:cubicBezTo>
                  <a:cubicBezTo>
                    <a:pt x="411" y="397"/>
                    <a:pt x="280" y="219"/>
                    <a:pt x="149" y="41"/>
                  </a:cubicBezTo>
                  <a:cubicBezTo>
                    <a:pt x="302" y="41"/>
                    <a:pt x="456" y="41"/>
                    <a:pt x="609" y="41"/>
                  </a:cubicBezTo>
                  <a:cubicBezTo>
                    <a:pt x="722" y="41"/>
                    <a:pt x="799" y="53"/>
                    <a:pt x="809" y="53"/>
                  </a:cubicBezTo>
                  <a:cubicBezTo>
                    <a:pt x="854" y="60"/>
                    <a:pt x="926" y="74"/>
                    <a:pt x="993" y="117"/>
                  </a:cubicBezTo>
                  <a:cubicBezTo>
                    <a:pt x="1015" y="129"/>
                    <a:pt x="1073" y="168"/>
                    <a:pt x="1101" y="237"/>
                  </a:cubicBezTo>
                  <a:cubicBezTo>
                    <a:pt x="1108" y="237"/>
                    <a:pt x="1114" y="237"/>
                    <a:pt x="1121" y="237"/>
                  </a:cubicBezTo>
                  <a:cubicBezTo>
                    <a:pt x="1087" y="158"/>
                    <a:pt x="1053" y="79"/>
                    <a:pt x="1020" y="0"/>
                  </a:cubicBezTo>
                  <a:cubicBezTo>
                    <a:pt x="687" y="0"/>
                    <a:pt x="354" y="0"/>
                    <a:pt x="22" y="0"/>
                  </a:cubicBezTo>
                  <a:cubicBezTo>
                    <a:pt x="2" y="0"/>
                    <a:pt x="2" y="0"/>
                    <a:pt x="0" y="5"/>
                  </a:cubicBezTo>
                  <a:cubicBezTo>
                    <a:pt x="0" y="7"/>
                    <a:pt x="0" y="24"/>
                    <a:pt x="0" y="34"/>
                  </a:cubicBezTo>
                  <a:cubicBezTo>
                    <a:pt x="148" y="237"/>
                    <a:pt x="296" y="440"/>
                    <a:pt x="444" y="643"/>
                  </a:cubicBezTo>
                  <a:cubicBezTo>
                    <a:pt x="298" y="813"/>
                    <a:pt x="153" y="983"/>
                    <a:pt x="7" y="1153"/>
                  </a:cubicBezTo>
                  <a:cubicBezTo>
                    <a:pt x="0" y="1163"/>
                    <a:pt x="2" y="1163"/>
                    <a:pt x="0" y="1168"/>
                  </a:cubicBezTo>
                  <a:cubicBezTo>
                    <a:pt x="0" y="1177"/>
                    <a:pt x="7" y="1177"/>
                    <a:pt x="22" y="1177"/>
                  </a:cubicBezTo>
                  <a:cubicBezTo>
                    <a:pt x="354" y="1177"/>
                    <a:pt x="687" y="1177"/>
                    <a:pt x="1020" y="117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2699280" y="4105800"/>
              <a:ext cx="64440" cy="143640"/>
            </a:xfrm>
            <a:custGeom>
              <a:avLst/>
              <a:gdLst/>
              <a:ahLst/>
              <a:cxnLst/>
              <a:rect l="l" t="t" r="r" b="b"/>
              <a:pathLst>
                <a:path w="179" h="399" extrusionOk="0">
                  <a:moveTo>
                    <a:pt x="163" y="24"/>
                  </a:moveTo>
                  <a:cubicBezTo>
                    <a:pt x="163" y="14"/>
                    <a:pt x="156" y="0"/>
                    <a:pt x="139" y="0"/>
                  </a:cubicBezTo>
                  <a:cubicBezTo>
                    <a:pt x="122" y="0"/>
                    <a:pt x="106" y="17"/>
                    <a:pt x="106" y="34"/>
                  </a:cubicBezTo>
                  <a:cubicBezTo>
                    <a:pt x="106" y="43"/>
                    <a:pt x="113" y="55"/>
                    <a:pt x="130" y="55"/>
                  </a:cubicBezTo>
                  <a:cubicBezTo>
                    <a:pt x="146" y="55"/>
                    <a:pt x="163" y="38"/>
                    <a:pt x="163" y="24"/>
                  </a:cubicBezTo>
                  <a:moveTo>
                    <a:pt x="43" y="324"/>
                  </a:moveTo>
                  <a:cubicBezTo>
                    <a:pt x="41" y="331"/>
                    <a:pt x="36" y="338"/>
                    <a:pt x="36" y="348"/>
                  </a:cubicBezTo>
                  <a:cubicBezTo>
                    <a:pt x="36" y="374"/>
                    <a:pt x="60" y="398"/>
                    <a:pt x="94" y="398"/>
                  </a:cubicBezTo>
                  <a:cubicBezTo>
                    <a:pt x="151" y="398"/>
                    <a:pt x="178" y="316"/>
                    <a:pt x="178" y="307"/>
                  </a:cubicBezTo>
                  <a:cubicBezTo>
                    <a:pt x="178" y="300"/>
                    <a:pt x="170" y="300"/>
                    <a:pt x="168" y="300"/>
                  </a:cubicBezTo>
                  <a:cubicBezTo>
                    <a:pt x="161" y="300"/>
                    <a:pt x="158" y="302"/>
                    <a:pt x="156" y="309"/>
                  </a:cubicBezTo>
                  <a:cubicBezTo>
                    <a:pt x="144" y="357"/>
                    <a:pt x="118" y="381"/>
                    <a:pt x="94" y="381"/>
                  </a:cubicBezTo>
                  <a:cubicBezTo>
                    <a:pt x="82" y="381"/>
                    <a:pt x="79" y="374"/>
                    <a:pt x="79" y="360"/>
                  </a:cubicBezTo>
                  <a:cubicBezTo>
                    <a:pt x="79" y="348"/>
                    <a:pt x="84" y="336"/>
                    <a:pt x="89" y="324"/>
                  </a:cubicBezTo>
                  <a:cubicBezTo>
                    <a:pt x="96" y="307"/>
                    <a:pt x="101" y="290"/>
                    <a:pt x="108" y="276"/>
                  </a:cubicBezTo>
                  <a:cubicBezTo>
                    <a:pt x="113" y="261"/>
                    <a:pt x="134" y="209"/>
                    <a:pt x="137" y="201"/>
                  </a:cubicBezTo>
                  <a:cubicBezTo>
                    <a:pt x="139" y="194"/>
                    <a:pt x="142" y="187"/>
                    <a:pt x="142" y="182"/>
                  </a:cubicBezTo>
                  <a:cubicBezTo>
                    <a:pt x="142" y="153"/>
                    <a:pt x="118" y="132"/>
                    <a:pt x="84" y="132"/>
                  </a:cubicBezTo>
                  <a:cubicBezTo>
                    <a:pt x="26" y="132"/>
                    <a:pt x="0" y="211"/>
                    <a:pt x="0" y="223"/>
                  </a:cubicBezTo>
                  <a:cubicBezTo>
                    <a:pt x="0" y="230"/>
                    <a:pt x="7" y="230"/>
                    <a:pt x="10" y="230"/>
                  </a:cubicBezTo>
                  <a:cubicBezTo>
                    <a:pt x="17" y="230"/>
                    <a:pt x="17" y="228"/>
                    <a:pt x="19" y="221"/>
                  </a:cubicBezTo>
                  <a:cubicBezTo>
                    <a:pt x="36" y="170"/>
                    <a:pt x="60" y="149"/>
                    <a:pt x="82" y="149"/>
                  </a:cubicBezTo>
                  <a:cubicBezTo>
                    <a:pt x="91" y="149"/>
                    <a:pt x="98" y="153"/>
                    <a:pt x="98" y="168"/>
                  </a:cubicBezTo>
                  <a:cubicBezTo>
                    <a:pt x="98" y="182"/>
                    <a:pt x="94" y="192"/>
                    <a:pt x="79" y="228"/>
                  </a:cubicBezTo>
                  <a:cubicBezTo>
                    <a:pt x="67" y="260"/>
                    <a:pt x="55" y="292"/>
                    <a:pt x="43" y="32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3012840" y="3682800"/>
              <a:ext cx="255960" cy="206640"/>
            </a:xfrm>
            <a:custGeom>
              <a:avLst/>
              <a:gdLst/>
              <a:ahLst/>
              <a:cxnLst/>
              <a:rect l="l" t="t" r="r" b="b"/>
              <a:pathLst>
                <a:path w="711" h="574" extrusionOk="0">
                  <a:moveTo>
                    <a:pt x="173" y="17"/>
                  </a:moveTo>
                  <a:cubicBezTo>
                    <a:pt x="166" y="0"/>
                    <a:pt x="161" y="0"/>
                    <a:pt x="142" y="0"/>
                  </a:cubicBezTo>
                  <a:cubicBezTo>
                    <a:pt x="94" y="0"/>
                    <a:pt x="47" y="0"/>
                    <a:pt x="0" y="0"/>
                  </a:cubicBezTo>
                  <a:cubicBezTo>
                    <a:pt x="0" y="9"/>
                    <a:pt x="0" y="18"/>
                    <a:pt x="0" y="26"/>
                  </a:cubicBezTo>
                  <a:cubicBezTo>
                    <a:pt x="6" y="26"/>
                    <a:pt x="13" y="26"/>
                    <a:pt x="19" y="26"/>
                  </a:cubicBezTo>
                  <a:cubicBezTo>
                    <a:pt x="86" y="26"/>
                    <a:pt x="86" y="34"/>
                    <a:pt x="86" y="65"/>
                  </a:cubicBezTo>
                  <a:cubicBezTo>
                    <a:pt x="86" y="205"/>
                    <a:pt x="86" y="344"/>
                    <a:pt x="86" y="484"/>
                  </a:cubicBezTo>
                  <a:cubicBezTo>
                    <a:pt x="86" y="508"/>
                    <a:pt x="86" y="547"/>
                    <a:pt x="0" y="547"/>
                  </a:cubicBezTo>
                  <a:cubicBezTo>
                    <a:pt x="0" y="555"/>
                    <a:pt x="0" y="564"/>
                    <a:pt x="0" y="573"/>
                  </a:cubicBezTo>
                  <a:cubicBezTo>
                    <a:pt x="29" y="573"/>
                    <a:pt x="71" y="571"/>
                    <a:pt x="98" y="571"/>
                  </a:cubicBezTo>
                  <a:cubicBezTo>
                    <a:pt x="126" y="571"/>
                    <a:pt x="168" y="573"/>
                    <a:pt x="197" y="573"/>
                  </a:cubicBezTo>
                  <a:cubicBezTo>
                    <a:pt x="197" y="564"/>
                    <a:pt x="197" y="555"/>
                    <a:pt x="197" y="547"/>
                  </a:cubicBezTo>
                  <a:cubicBezTo>
                    <a:pt x="110" y="547"/>
                    <a:pt x="110" y="508"/>
                    <a:pt x="110" y="484"/>
                  </a:cubicBezTo>
                  <a:cubicBezTo>
                    <a:pt x="110" y="333"/>
                    <a:pt x="110" y="182"/>
                    <a:pt x="110" y="31"/>
                  </a:cubicBezTo>
                  <a:cubicBezTo>
                    <a:pt x="178" y="206"/>
                    <a:pt x="246" y="381"/>
                    <a:pt x="314" y="556"/>
                  </a:cubicBezTo>
                  <a:cubicBezTo>
                    <a:pt x="319" y="566"/>
                    <a:pt x="324" y="573"/>
                    <a:pt x="331" y="573"/>
                  </a:cubicBezTo>
                  <a:cubicBezTo>
                    <a:pt x="341" y="573"/>
                    <a:pt x="343" y="568"/>
                    <a:pt x="346" y="559"/>
                  </a:cubicBezTo>
                  <a:cubicBezTo>
                    <a:pt x="415" y="381"/>
                    <a:pt x="485" y="204"/>
                    <a:pt x="554" y="26"/>
                  </a:cubicBezTo>
                  <a:cubicBezTo>
                    <a:pt x="554" y="187"/>
                    <a:pt x="554" y="348"/>
                    <a:pt x="554" y="508"/>
                  </a:cubicBezTo>
                  <a:cubicBezTo>
                    <a:pt x="554" y="539"/>
                    <a:pt x="554" y="547"/>
                    <a:pt x="487" y="547"/>
                  </a:cubicBezTo>
                  <a:cubicBezTo>
                    <a:pt x="481" y="547"/>
                    <a:pt x="474" y="547"/>
                    <a:pt x="468" y="547"/>
                  </a:cubicBezTo>
                  <a:cubicBezTo>
                    <a:pt x="468" y="555"/>
                    <a:pt x="468" y="564"/>
                    <a:pt x="468" y="573"/>
                  </a:cubicBezTo>
                  <a:cubicBezTo>
                    <a:pt x="499" y="571"/>
                    <a:pt x="558" y="571"/>
                    <a:pt x="590" y="571"/>
                  </a:cubicBezTo>
                  <a:cubicBezTo>
                    <a:pt x="623" y="571"/>
                    <a:pt x="679" y="571"/>
                    <a:pt x="710" y="573"/>
                  </a:cubicBezTo>
                  <a:cubicBezTo>
                    <a:pt x="710" y="564"/>
                    <a:pt x="710" y="555"/>
                    <a:pt x="710" y="547"/>
                  </a:cubicBezTo>
                  <a:cubicBezTo>
                    <a:pt x="703" y="547"/>
                    <a:pt x="696" y="547"/>
                    <a:pt x="689" y="547"/>
                  </a:cubicBezTo>
                  <a:cubicBezTo>
                    <a:pt x="624" y="547"/>
                    <a:pt x="624" y="539"/>
                    <a:pt x="624" y="508"/>
                  </a:cubicBezTo>
                  <a:cubicBezTo>
                    <a:pt x="624" y="360"/>
                    <a:pt x="624" y="213"/>
                    <a:pt x="624" y="65"/>
                  </a:cubicBezTo>
                  <a:cubicBezTo>
                    <a:pt x="624" y="34"/>
                    <a:pt x="624" y="26"/>
                    <a:pt x="689" y="26"/>
                  </a:cubicBezTo>
                  <a:cubicBezTo>
                    <a:pt x="696" y="26"/>
                    <a:pt x="703" y="26"/>
                    <a:pt x="710" y="26"/>
                  </a:cubicBezTo>
                  <a:cubicBezTo>
                    <a:pt x="710" y="18"/>
                    <a:pt x="710" y="9"/>
                    <a:pt x="710" y="0"/>
                  </a:cubicBezTo>
                  <a:cubicBezTo>
                    <a:pt x="663" y="0"/>
                    <a:pt x="616" y="0"/>
                    <a:pt x="569" y="0"/>
                  </a:cubicBezTo>
                  <a:cubicBezTo>
                    <a:pt x="545" y="0"/>
                    <a:pt x="545" y="0"/>
                    <a:pt x="540" y="14"/>
                  </a:cubicBezTo>
                  <a:cubicBezTo>
                    <a:pt x="478" y="173"/>
                    <a:pt x="417" y="331"/>
                    <a:pt x="355" y="489"/>
                  </a:cubicBezTo>
                  <a:cubicBezTo>
                    <a:pt x="294" y="332"/>
                    <a:pt x="234" y="174"/>
                    <a:pt x="173" y="1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3296880" y="3675960"/>
              <a:ext cx="134280" cy="220320"/>
            </a:xfrm>
            <a:custGeom>
              <a:avLst/>
              <a:gdLst/>
              <a:ahLst/>
              <a:cxnLst/>
              <a:rect l="l" t="t" r="r" b="b"/>
              <a:pathLst>
                <a:path w="373" h="612" extrusionOk="0">
                  <a:moveTo>
                    <a:pt x="247" y="266"/>
                  </a:moveTo>
                  <a:cubicBezTo>
                    <a:pt x="211" y="257"/>
                    <a:pt x="175" y="249"/>
                    <a:pt x="139" y="240"/>
                  </a:cubicBezTo>
                  <a:cubicBezTo>
                    <a:pt x="86" y="228"/>
                    <a:pt x="53" y="182"/>
                    <a:pt x="53" y="134"/>
                  </a:cubicBezTo>
                  <a:cubicBezTo>
                    <a:pt x="53" y="74"/>
                    <a:pt x="98" y="24"/>
                    <a:pt x="166" y="24"/>
                  </a:cubicBezTo>
                  <a:cubicBezTo>
                    <a:pt x="305" y="24"/>
                    <a:pt x="324" y="161"/>
                    <a:pt x="329" y="199"/>
                  </a:cubicBezTo>
                  <a:cubicBezTo>
                    <a:pt x="331" y="204"/>
                    <a:pt x="331" y="209"/>
                    <a:pt x="338" y="209"/>
                  </a:cubicBezTo>
                  <a:cubicBezTo>
                    <a:pt x="350" y="209"/>
                    <a:pt x="350" y="206"/>
                    <a:pt x="350" y="189"/>
                  </a:cubicBezTo>
                  <a:cubicBezTo>
                    <a:pt x="350" y="133"/>
                    <a:pt x="350" y="76"/>
                    <a:pt x="350" y="19"/>
                  </a:cubicBezTo>
                  <a:cubicBezTo>
                    <a:pt x="350" y="5"/>
                    <a:pt x="350" y="0"/>
                    <a:pt x="341" y="0"/>
                  </a:cubicBezTo>
                  <a:cubicBezTo>
                    <a:pt x="336" y="0"/>
                    <a:pt x="334" y="0"/>
                    <a:pt x="329" y="10"/>
                  </a:cubicBezTo>
                  <a:cubicBezTo>
                    <a:pt x="319" y="26"/>
                    <a:pt x="310" y="42"/>
                    <a:pt x="300" y="58"/>
                  </a:cubicBezTo>
                  <a:cubicBezTo>
                    <a:pt x="274" y="34"/>
                    <a:pt x="240" y="0"/>
                    <a:pt x="163" y="0"/>
                  </a:cubicBezTo>
                  <a:cubicBezTo>
                    <a:pt x="70" y="0"/>
                    <a:pt x="0" y="74"/>
                    <a:pt x="0" y="163"/>
                  </a:cubicBezTo>
                  <a:cubicBezTo>
                    <a:pt x="0" y="233"/>
                    <a:pt x="43" y="295"/>
                    <a:pt x="110" y="316"/>
                  </a:cubicBezTo>
                  <a:cubicBezTo>
                    <a:pt x="120" y="321"/>
                    <a:pt x="163" y="331"/>
                    <a:pt x="221" y="345"/>
                  </a:cubicBezTo>
                  <a:cubicBezTo>
                    <a:pt x="245" y="350"/>
                    <a:pt x="269" y="357"/>
                    <a:pt x="293" y="388"/>
                  </a:cubicBezTo>
                  <a:cubicBezTo>
                    <a:pt x="310" y="410"/>
                    <a:pt x="319" y="436"/>
                    <a:pt x="319" y="465"/>
                  </a:cubicBezTo>
                  <a:cubicBezTo>
                    <a:pt x="319" y="525"/>
                    <a:pt x="276" y="585"/>
                    <a:pt x="206" y="585"/>
                  </a:cubicBezTo>
                  <a:cubicBezTo>
                    <a:pt x="182" y="585"/>
                    <a:pt x="118" y="580"/>
                    <a:pt x="72" y="539"/>
                  </a:cubicBezTo>
                  <a:cubicBezTo>
                    <a:pt x="24" y="494"/>
                    <a:pt x="22" y="441"/>
                    <a:pt x="22" y="410"/>
                  </a:cubicBezTo>
                  <a:cubicBezTo>
                    <a:pt x="19" y="403"/>
                    <a:pt x="12" y="403"/>
                    <a:pt x="10" y="403"/>
                  </a:cubicBezTo>
                  <a:cubicBezTo>
                    <a:pt x="0" y="403"/>
                    <a:pt x="0" y="408"/>
                    <a:pt x="0" y="422"/>
                  </a:cubicBezTo>
                  <a:cubicBezTo>
                    <a:pt x="0" y="479"/>
                    <a:pt x="0" y="535"/>
                    <a:pt x="0" y="592"/>
                  </a:cubicBezTo>
                  <a:cubicBezTo>
                    <a:pt x="0" y="607"/>
                    <a:pt x="0" y="611"/>
                    <a:pt x="10" y="611"/>
                  </a:cubicBezTo>
                  <a:cubicBezTo>
                    <a:pt x="14" y="611"/>
                    <a:pt x="14" y="609"/>
                    <a:pt x="22" y="599"/>
                  </a:cubicBezTo>
                  <a:cubicBezTo>
                    <a:pt x="32" y="583"/>
                    <a:pt x="24" y="597"/>
                    <a:pt x="53" y="551"/>
                  </a:cubicBezTo>
                  <a:cubicBezTo>
                    <a:pt x="77" y="580"/>
                    <a:pt x="132" y="611"/>
                    <a:pt x="206" y="611"/>
                  </a:cubicBezTo>
                  <a:cubicBezTo>
                    <a:pt x="305" y="611"/>
                    <a:pt x="372" y="530"/>
                    <a:pt x="372" y="436"/>
                  </a:cubicBezTo>
                  <a:cubicBezTo>
                    <a:pt x="372" y="352"/>
                    <a:pt x="317" y="283"/>
                    <a:pt x="247" y="26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7"/>
            <p:cNvSpPr/>
            <p:nvPr/>
          </p:nvSpPr>
          <p:spPr>
            <a:xfrm>
              <a:off x="3459240" y="3682800"/>
              <a:ext cx="204120" cy="206640"/>
            </a:xfrm>
            <a:custGeom>
              <a:avLst/>
              <a:gdLst/>
              <a:ahLst/>
              <a:cxnLst/>
              <a:rect l="l" t="t" r="r" b="b"/>
              <a:pathLst>
                <a:path w="567" h="574" extrusionOk="0">
                  <a:moveTo>
                    <a:pt x="0" y="0"/>
                  </a:moveTo>
                  <a:cubicBezTo>
                    <a:pt x="0" y="9"/>
                    <a:pt x="0" y="18"/>
                    <a:pt x="0" y="26"/>
                  </a:cubicBezTo>
                  <a:cubicBezTo>
                    <a:pt x="6" y="26"/>
                    <a:pt x="13" y="26"/>
                    <a:pt x="19" y="26"/>
                  </a:cubicBezTo>
                  <a:cubicBezTo>
                    <a:pt x="84" y="26"/>
                    <a:pt x="86" y="34"/>
                    <a:pt x="86" y="65"/>
                  </a:cubicBezTo>
                  <a:cubicBezTo>
                    <a:pt x="86" y="213"/>
                    <a:pt x="86" y="360"/>
                    <a:pt x="86" y="508"/>
                  </a:cubicBezTo>
                  <a:cubicBezTo>
                    <a:pt x="86" y="539"/>
                    <a:pt x="84" y="547"/>
                    <a:pt x="19" y="547"/>
                  </a:cubicBezTo>
                  <a:cubicBezTo>
                    <a:pt x="13" y="547"/>
                    <a:pt x="6" y="547"/>
                    <a:pt x="0" y="547"/>
                  </a:cubicBezTo>
                  <a:cubicBezTo>
                    <a:pt x="0" y="555"/>
                    <a:pt x="0" y="564"/>
                    <a:pt x="0" y="573"/>
                  </a:cubicBezTo>
                  <a:cubicBezTo>
                    <a:pt x="102" y="573"/>
                    <a:pt x="205" y="573"/>
                    <a:pt x="307" y="573"/>
                  </a:cubicBezTo>
                  <a:cubicBezTo>
                    <a:pt x="449" y="573"/>
                    <a:pt x="566" y="448"/>
                    <a:pt x="566" y="290"/>
                  </a:cubicBezTo>
                  <a:cubicBezTo>
                    <a:pt x="566" y="132"/>
                    <a:pt x="451" y="0"/>
                    <a:pt x="307" y="0"/>
                  </a:cubicBezTo>
                  <a:cubicBezTo>
                    <a:pt x="205" y="0"/>
                    <a:pt x="102" y="0"/>
                    <a:pt x="0" y="0"/>
                  </a:cubicBezTo>
                  <a:moveTo>
                    <a:pt x="199" y="547"/>
                  </a:moveTo>
                  <a:cubicBezTo>
                    <a:pt x="161" y="547"/>
                    <a:pt x="158" y="542"/>
                    <a:pt x="158" y="513"/>
                  </a:cubicBezTo>
                  <a:cubicBezTo>
                    <a:pt x="158" y="362"/>
                    <a:pt x="158" y="211"/>
                    <a:pt x="158" y="60"/>
                  </a:cubicBezTo>
                  <a:cubicBezTo>
                    <a:pt x="158" y="31"/>
                    <a:pt x="161" y="26"/>
                    <a:pt x="199" y="26"/>
                  </a:cubicBezTo>
                  <a:cubicBezTo>
                    <a:pt x="227" y="26"/>
                    <a:pt x="255" y="26"/>
                    <a:pt x="283" y="26"/>
                  </a:cubicBezTo>
                  <a:cubicBezTo>
                    <a:pt x="336" y="26"/>
                    <a:pt x="394" y="43"/>
                    <a:pt x="437" y="103"/>
                  </a:cubicBezTo>
                  <a:cubicBezTo>
                    <a:pt x="473" y="153"/>
                    <a:pt x="482" y="225"/>
                    <a:pt x="482" y="290"/>
                  </a:cubicBezTo>
                  <a:cubicBezTo>
                    <a:pt x="482" y="384"/>
                    <a:pt x="465" y="434"/>
                    <a:pt x="434" y="477"/>
                  </a:cubicBezTo>
                  <a:cubicBezTo>
                    <a:pt x="417" y="499"/>
                    <a:pt x="370" y="547"/>
                    <a:pt x="286" y="547"/>
                  </a:cubicBezTo>
                  <a:cubicBezTo>
                    <a:pt x="257" y="547"/>
                    <a:pt x="228" y="547"/>
                    <a:pt x="199" y="54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7"/>
            <p:cNvSpPr/>
            <p:nvPr/>
          </p:nvSpPr>
          <p:spPr>
            <a:xfrm>
              <a:off x="3690000" y="3794400"/>
              <a:ext cx="65160" cy="142920"/>
            </a:xfrm>
            <a:custGeom>
              <a:avLst/>
              <a:gdLst/>
              <a:ahLst/>
              <a:cxnLst/>
              <a:rect l="l" t="t" r="r" b="b"/>
              <a:pathLst>
                <a:path w="181" h="397" extrusionOk="0">
                  <a:moveTo>
                    <a:pt x="163" y="22"/>
                  </a:moveTo>
                  <a:cubicBezTo>
                    <a:pt x="163" y="12"/>
                    <a:pt x="156" y="0"/>
                    <a:pt x="142" y="0"/>
                  </a:cubicBezTo>
                  <a:cubicBezTo>
                    <a:pt x="125" y="0"/>
                    <a:pt x="108" y="14"/>
                    <a:pt x="108" y="34"/>
                  </a:cubicBezTo>
                  <a:cubicBezTo>
                    <a:pt x="108" y="43"/>
                    <a:pt x="115" y="55"/>
                    <a:pt x="132" y="55"/>
                  </a:cubicBezTo>
                  <a:cubicBezTo>
                    <a:pt x="149" y="55"/>
                    <a:pt x="163" y="38"/>
                    <a:pt x="163" y="22"/>
                  </a:cubicBezTo>
                  <a:moveTo>
                    <a:pt x="43" y="321"/>
                  </a:moveTo>
                  <a:cubicBezTo>
                    <a:pt x="41" y="328"/>
                    <a:pt x="38" y="336"/>
                    <a:pt x="38" y="348"/>
                  </a:cubicBezTo>
                  <a:cubicBezTo>
                    <a:pt x="38" y="374"/>
                    <a:pt x="62" y="396"/>
                    <a:pt x="94" y="396"/>
                  </a:cubicBezTo>
                  <a:cubicBezTo>
                    <a:pt x="154" y="396"/>
                    <a:pt x="180" y="316"/>
                    <a:pt x="180" y="307"/>
                  </a:cubicBezTo>
                  <a:cubicBezTo>
                    <a:pt x="180" y="300"/>
                    <a:pt x="173" y="300"/>
                    <a:pt x="170" y="300"/>
                  </a:cubicBezTo>
                  <a:cubicBezTo>
                    <a:pt x="161" y="300"/>
                    <a:pt x="161" y="302"/>
                    <a:pt x="158" y="309"/>
                  </a:cubicBezTo>
                  <a:cubicBezTo>
                    <a:pt x="146" y="355"/>
                    <a:pt x="120" y="381"/>
                    <a:pt x="96" y="381"/>
                  </a:cubicBezTo>
                  <a:cubicBezTo>
                    <a:pt x="84" y="381"/>
                    <a:pt x="82" y="372"/>
                    <a:pt x="82" y="360"/>
                  </a:cubicBezTo>
                  <a:cubicBezTo>
                    <a:pt x="82" y="345"/>
                    <a:pt x="86" y="336"/>
                    <a:pt x="91" y="321"/>
                  </a:cubicBezTo>
                  <a:cubicBezTo>
                    <a:pt x="96" y="307"/>
                    <a:pt x="103" y="290"/>
                    <a:pt x="110" y="276"/>
                  </a:cubicBezTo>
                  <a:cubicBezTo>
                    <a:pt x="115" y="261"/>
                    <a:pt x="137" y="206"/>
                    <a:pt x="139" y="199"/>
                  </a:cubicBezTo>
                  <a:cubicBezTo>
                    <a:pt x="142" y="194"/>
                    <a:pt x="142" y="187"/>
                    <a:pt x="142" y="180"/>
                  </a:cubicBezTo>
                  <a:cubicBezTo>
                    <a:pt x="142" y="153"/>
                    <a:pt x="118" y="132"/>
                    <a:pt x="86" y="132"/>
                  </a:cubicBezTo>
                  <a:cubicBezTo>
                    <a:pt x="29" y="132"/>
                    <a:pt x="0" y="211"/>
                    <a:pt x="0" y="221"/>
                  </a:cubicBezTo>
                  <a:cubicBezTo>
                    <a:pt x="0" y="228"/>
                    <a:pt x="6" y="225"/>
                    <a:pt x="10" y="228"/>
                  </a:cubicBezTo>
                  <a:cubicBezTo>
                    <a:pt x="19" y="228"/>
                    <a:pt x="19" y="225"/>
                    <a:pt x="22" y="218"/>
                  </a:cubicBezTo>
                  <a:cubicBezTo>
                    <a:pt x="36" y="168"/>
                    <a:pt x="62" y="146"/>
                    <a:pt x="84" y="146"/>
                  </a:cubicBezTo>
                  <a:cubicBezTo>
                    <a:pt x="94" y="146"/>
                    <a:pt x="98" y="151"/>
                    <a:pt x="98" y="168"/>
                  </a:cubicBezTo>
                  <a:cubicBezTo>
                    <a:pt x="98" y="182"/>
                    <a:pt x="96" y="189"/>
                    <a:pt x="82" y="228"/>
                  </a:cubicBezTo>
                  <a:cubicBezTo>
                    <a:pt x="69" y="259"/>
                    <a:pt x="56" y="290"/>
                    <a:pt x="43" y="3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3810960" y="3662280"/>
              <a:ext cx="71280" cy="303480"/>
            </a:xfrm>
            <a:custGeom>
              <a:avLst/>
              <a:gdLst/>
              <a:ahLst/>
              <a:cxnLst/>
              <a:rect l="l" t="t" r="r" b="b"/>
              <a:pathLst>
                <a:path w="198" h="843" extrusionOk="0">
                  <a:moveTo>
                    <a:pt x="197" y="834"/>
                  </a:moveTo>
                  <a:cubicBezTo>
                    <a:pt x="197" y="830"/>
                    <a:pt x="197" y="830"/>
                    <a:pt x="182" y="815"/>
                  </a:cubicBezTo>
                  <a:cubicBezTo>
                    <a:pt x="77" y="710"/>
                    <a:pt x="50" y="549"/>
                    <a:pt x="50" y="422"/>
                  </a:cubicBezTo>
                  <a:cubicBezTo>
                    <a:pt x="50" y="276"/>
                    <a:pt x="82" y="127"/>
                    <a:pt x="185" y="24"/>
                  </a:cubicBezTo>
                  <a:cubicBezTo>
                    <a:pt x="197" y="12"/>
                    <a:pt x="197" y="12"/>
                    <a:pt x="197" y="10"/>
                  </a:cubicBezTo>
                  <a:cubicBezTo>
                    <a:pt x="197" y="2"/>
                    <a:pt x="194" y="0"/>
                    <a:pt x="187" y="0"/>
                  </a:cubicBezTo>
                  <a:cubicBezTo>
                    <a:pt x="180" y="0"/>
                    <a:pt x="103" y="58"/>
                    <a:pt x="55" y="165"/>
                  </a:cubicBezTo>
                  <a:cubicBezTo>
                    <a:pt x="12" y="257"/>
                    <a:pt x="0" y="350"/>
                    <a:pt x="0" y="422"/>
                  </a:cubicBezTo>
                  <a:cubicBezTo>
                    <a:pt x="0" y="487"/>
                    <a:pt x="10" y="587"/>
                    <a:pt x="58" y="683"/>
                  </a:cubicBezTo>
                  <a:cubicBezTo>
                    <a:pt x="108" y="786"/>
                    <a:pt x="180" y="842"/>
                    <a:pt x="187" y="842"/>
                  </a:cubicBezTo>
                  <a:cubicBezTo>
                    <a:pt x="194" y="842"/>
                    <a:pt x="197" y="839"/>
                    <a:pt x="197" y="8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3906000" y="3700080"/>
              <a:ext cx="93600" cy="192960"/>
            </a:xfrm>
            <a:custGeom>
              <a:avLst/>
              <a:gdLst/>
              <a:ahLst/>
              <a:cxnLst/>
              <a:rect l="l" t="t" r="r" b="b"/>
              <a:pathLst>
                <a:path w="260" h="536" extrusionOk="0">
                  <a:moveTo>
                    <a:pt x="156" y="189"/>
                  </a:moveTo>
                  <a:cubicBezTo>
                    <a:pt x="182" y="189"/>
                    <a:pt x="209" y="189"/>
                    <a:pt x="235" y="189"/>
                  </a:cubicBezTo>
                  <a:cubicBezTo>
                    <a:pt x="252" y="189"/>
                    <a:pt x="259" y="189"/>
                    <a:pt x="259" y="173"/>
                  </a:cubicBezTo>
                  <a:cubicBezTo>
                    <a:pt x="259" y="163"/>
                    <a:pt x="252" y="163"/>
                    <a:pt x="235" y="163"/>
                  </a:cubicBezTo>
                  <a:cubicBezTo>
                    <a:pt x="211" y="163"/>
                    <a:pt x="187" y="163"/>
                    <a:pt x="163" y="163"/>
                  </a:cubicBezTo>
                  <a:cubicBezTo>
                    <a:pt x="192" y="43"/>
                    <a:pt x="197" y="26"/>
                    <a:pt x="197" y="22"/>
                  </a:cubicBezTo>
                  <a:cubicBezTo>
                    <a:pt x="197" y="7"/>
                    <a:pt x="187" y="0"/>
                    <a:pt x="173" y="0"/>
                  </a:cubicBezTo>
                  <a:cubicBezTo>
                    <a:pt x="170" y="0"/>
                    <a:pt x="146" y="0"/>
                    <a:pt x="139" y="29"/>
                  </a:cubicBezTo>
                  <a:cubicBezTo>
                    <a:pt x="128" y="74"/>
                    <a:pt x="117" y="118"/>
                    <a:pt x="106" y="163"/>
                  </a:cubicBezTo>
                  <a:cubicBezTo>
                    <a:pt x="79" y="163"/>
                    <a:pt x="53" y="163"/>
                    <a:pt x="26" y="163"/>
                  </a:cubicBezTo>
                  <a:cubicBezTo>
                    <a:pt x="10" y="163"/>
                    <a:pt x="0" y="163"/>
                    <a:pt x="0" y="180"/>
                  </a:cubicBezTo>
                  <a:cubicBezTo>
                    <a:pt x="0" y="189"/>
                    <a:pt x="7" y="189"/>
                    <a:pt x="24" y="189"/>
                  </a:cubicBezTo>
                  <a:cubicBezTo>
                    <a:pt x="49" y="189"/>
                    <a:pt x="74" y="189"/>
                    <a:pt x="98" y="189"/>
                  </a:cubicBezTo>
                  <a:cubicBezTo>
                    <a:pt x="38" y="429"/>
                    <a:pt x="34" y="444"/>
                    <a:pt x="34" y="458"/>
                  </a:cubicBezTo>
                  <a:cubicBezTo>
                    <a:pt x="34" y="503"/>
                    <a:pt x="67" y="535"/>
                    <a:pt x="113" y="535"/>
                  </a:cubicBezTo>
                  <a:cubicBezTo>
                    <a:pt x="199" y="535"/>
                    <a:pt x="247" y="412"/>
                    <a:pt x="247" y="405"/>
                  </a:cubicBezTo>
                  <a:cubicBezTo>
                    <a:pt x="247" y="398"/>
                    <a:pt x="240" y="398"/>
                    <a:pt x="235" y="398"/>
                  </a:cubicBezTo>
                  <a:cubicBezTo>
                    <a:pt x="228" y="398"/>
                    <a:pt x="228" y="400"/>
                    <a:pt x="223" y="410"/>
                  </a:cubicBezTo>
                  <a:cubicBezTo>
                    <a:pt x="187" y="496"/>
                    <a:pt x="142" y="515"/>
                    <a:pt x="115" y="515"/>
                  </a:cubicBezTo>
                  <a:cubicBezTo>
                    <a:pt x="96" y="515"/>
                    <a:pt x="89" y="506"/>
                    <a:pt x="89" y="477"/>
                  </a:cubicBezTo>
                  <a:cubicBezTo>
                    <a:pt x="89" y="458"/>
                    <a:pt x="89" y="451"/>
                    <a:pt x="94" y="436"/>
                  </a:cubicBezTo>
                  <a:cubicBezTo>
                    <a:pt x="114" y="354"/>
                    <a:pt x="135" y="272"/>
                    <a:pt x="156" y="18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4025880" y="3662280"/>
              <a:ext cx="71280" cy="303480"/>
            </a:xfrm>
            <a:custGeom>
              <a:avLst/>
              <a:gdLst/>
              <a:ahLst/>
              <a:cxnLst/>
              <a:rect l="l" t="t" r="r" b="b"/>
              <a:pathLst>
                <a:path w="198" h="843" extrusionOk="0">
                  <a:moveTo>
                    <a:pt x="197" y="422"/>
                  </a:moveTo>
                  <a:cubicBezTo>
                    <a:pt x="197" y="355"/>
                    <a:pt x="187" y="254"/>
                    <a:pt x="142" y="158"/>
                  </a:cubicBezTo>
                  <a:cubicBezTo>
                    <a:pt x="91" y="55"/>
                    <a:pt x="17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98" y="110"/>
                    <a:pt x="146" y="245"/>
                    <a:pt x="146" y="422"/>
                  </a:cubicBezTo>
                  <a:cubicBezTo>
                    <a:pt x="146" y="566"/>
                    <a:pt x="115" y="712"/>
                    <a:pt x="12" y="820"/>
                  </a:cubicBezTo>
                  <a:cubicBezTo>
                    <a:pt x="0" y="830"/>
                    <a:pt x="0" y="830"/>
                    <a:pt x="0" y="834"/>
                  </a:cubicBezTo>
                  <a:cubicBezTo>
                    <a:pt x="0" y="839"/>
                    <a:pt x="5" y="842"/>
                    <a:pt x="10" y="842"/>
                  </a:cubicBezTo>
                  <a:cubicBezTo>
                    <a:pt x="17" y="842"/>
                    <a:pt x="94" y="784"/>
                    <a:pt x="144" y="679"/>
                  </a:cubicBezTo>
                  <a:cubicBezTo>
                    <a:pt x="187" y="585"/>
                    <a:pt x="197" y="492"/>
                    <a:pt x="197" y="4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5" name="Google Shape;39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275" y="1433450"/>
            <a:ext cx="5289349" cy="3967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0" strike="noStrike">
                <a:latin typeface="Arial"/>
                <a:ea typeface="Arial"/>
                <a:cs typeface="Arial"/>
                <a:sym typeface="Arial"/>
              </a:rPr>
              <a:t>Integrated Level Spacing</a:t>
            </a: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1" name="Google Shape;401;p28"/>
          <p:cNvGrpSpPr/>
          <p:nvPr/>
        </p:nvGrpSpPr>
        <p:grpSpPr>
          <a:xfrm>
            <a:off x="900000" y="2298240"/>
            <a:ext cx="2834280" cy="709560"/>
            <a:chOff x="900000" y="2298240"/>
            <a:chExt cx="2834280" cy="709560"/>
          </a:xfrm>
        </p:grpSpPr>
        <p:sp>
          <p:nvSpPr>
            <p:cNvPr id="402" name="Google Shape;402;p28"/>
            <p:cNvSpPr/>
            <p:nvPr/>
          </p:nvSpPr>
          <p:spPr>
            <a:xfrm>
              <a:off x="915480" y="2313720"/>
              <a:ext cx="2803320" cy="678600"/>
            </a:xfrm>
            <a:custGeom>
              <a:avLst/>
              <a:gdLst/>
              <a:ahLst/>
              <a:cxnLst/>
              <a:rect l="l" t="t" r="r" b="b"/>
              <a:pathLst>
                <a:path w="7787" h="1885" extrusionOk="0">
                  <a:moveTo>
                    <a:pt x="0" y="0"/>
                  </a:moveTo>
                  <a:cubicBezTo>
                    <a:pt x="2595" y="0"/>
                    <a:pt x="5190" y="0"/>
                    <a:pt x="7786" y="0"/>
                  </a:cubicBezTo>
                  <a:cubicBezTo>
                    <a:pt x="7786" y="628"/>
                    <a:pt x="7786" y="1256"/>
                    <a:pt x="7786" y="1884"/>
                  </a:cubicBezTo>
                  <a:cubicBezTo>
                    <a:pt x="5190" y="1884"/>
                    <a:pt x="2595" y="1884"/>
                    <a:pt x="0" y="1884"/>
                  </a:cubicBezTo>
                  <a:cubicBezTo>
                    <a:pt x="0" y="1256"/>
                    <a:pt x="0" y="628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900000" y="2594880"/>
              <a:ext cx="158400" cy="193680"/>
            </a:xfrm>
            <a:custGeom>
              <a:avLst/>
              <a:gdLst/>
              <a:ahLst/>
              <a:cxnLst/>
              <a:rect l="l" t="t" r="r" b="b"/>
              <a:pathLst>
                <a:path w="440" h="538" extrusionOk="0">
                  <a:moveTo>
                    <a:pt x="65" y="475"/>
                  </a:moveTo>
                  <a:cubicBezTo>
                    <a:pt x="58" y="503"/>
                    <a:pt x="58" y="510"/>
                    <a:pt x="19" y="510"/>
                  </a:cubicBezTo>
                  <a:cubicBezTo>
                    <a:pt x="10" y="510"/>
                    <a:pt x="0" y="510"/>
                    <a:pt x="0" y="525"/>
                  </a:cubicBezTo>
                  <a:cubicBezTo>
                    <a:pt x="0" y="532"/>
                    <a:pt x="5" y="537"/>
                    <a:pt x="12" y="537"/>
                  </a:cubicBezTo>
                  <a:cubicBezTo>
                    <a:pt x="34" y="537"/>
                    <a:pt x="58" y="534"/>
                    <a:pt x="82" y="534"/>
                  </a:cubicBezTo>
                  <a:cubicBezTo>
                    <a:pt x="110" y="534"/>
                    <a:pt x="139" y="537"/>
                    <a:pt x="166" y="537"/>
                  </a:cubicBezTo>
                  <a:cubicBezTo>
                    <a:pt x="170" y="537"/>
                    <a:pt x="180" y="537"/>
                    <a:pt x="180" y="520"/>
                  </a:cubicBezTo>
                  <a:cubicBezTo>
                    <a:pt x="180" y="510"/>
                    <a:pt x="173" y="510"/>
                    <a:pt x="161" y="510"/>
                  </a:cubicBezTo>
                  <a:cubicBezTo>
                    <a:pt x="118" y="510"/>
                    <a:pt x="118" y="503"/>
                    <a:pt x="118" y="496"/>
                  </a:cubicBezTo>
                  <a:cubicBezTo>
                    <a:pt x="118" y="487"/>
                    <a:pt x="154" y="350"/>
                    <a:pt x="158" y="328"/>
                  </a:cubicBezTo>
                  <a:cubicBezTo>
                    <a:pt x="170" y="352"/>
                    <a:pt x="194" y="381"/>
                    <a:pt x="238" y="381"/>
                  </a:cubicBezTo>
                  <a:cubicBezTo>
                    <a:pt x="333" y="381"/>
                    <a:pt x="439" y="259"/>
                    <a:pt x="439" y="137"/>
                  </a:cubicBezTo>
                  <a:cubicBezTo>
                    <a:pt x="439" y="58"/>
                    <a:pt x="391" y="0"/>
                    <a:pt x="329" y="0"/>
                  </a:cubicBezTo>
                  <a:cubicBezTo>
                    <a:pt x="286" y="0"/>
                    <a:pt x="245" y="31"/>
                    <a:pt x="218" y="65"/>
                  </a:cubicBezTo>
                  <a:cubicBezTo>
                    <a:pt x="209" y="19"/>
                    <a:pt x="173" y="0"/>
                    <a:pt x="142" y="0"/>
                  </a:cubicBezTo>
                  <a:cubicBezTo>
                    <a:pt x="103" y="0"/>
                    <a:pt x="86" y="34"/>
                    <a:pt x="79" y="48"/>
                  </a:cubicBezTo>
                  <a:cubicBezTo>
                    <a:pt x="65" y="77"/>
                    <a:pt x="53" y="127"/>
                    <a:pt x="53" y="129"/>
                  </a:cubicBezTo>
                  <a:cubicBezTo>
                    <a:pt x="53" y="139"/>
                    <a:pt x="59" y="136"/>
                    <a:pt x="62" y="139"/>
                  </a:cubicBezTo>
                  <a:cubicBezTo>
                    <a:pt x="72" y="139"/>
                    <a:pt x="72" y="139"/>
                    <a:pt x="77" y="120"/>
                  </a:cubicBezTo>
                  <a:cubicBezTo>
                    <a:pt x="91" y="60"/>
                    <a:pt x="108" y="19"/>
                    <a:pt x="139" y="19"/>
                  </a:cubicBezTo>
                  <a:cubicBezTo>
                    <a:pt x="154" y="19"/>
                    <a:pt x="166" y="26"/>
                    <a:pt x="166" y="58"/>
                  </a:cubicBezTo>
                  <a:cubicBezTo>
                    <a:pt x="166" y="77"/>
                    <a:pt x="163" y="86"/>
                    <a:pt x="158" y="101"/>
                  </a:cubicBezTo>
                  <a:cubicBezTo>
                    <a:pt x="127" y="225"/>
                    <a:pt x="96" y="350"/>
                    <a:pt x="65" y="475"/>
                  </a:cubicBezTo>
                  <a:moveTo>
                    <a:pt x="214" y="110"/>
                  </a:moveTo>
                  <a:cubicBezTo>
                    <a:pt x="218" y="89"/>
                    <a:pt x="242" y="65"/>
                    <a:pt x="257" y="50"/>
                  </a:cubicBezTo>
                  <a:cubicBezTo>
                    <a:pt x="286" y="26"/>
                    <a:pt x="312" y="19"/>
                    <a:pt x="326" y="19"/>
                  </a:cubicBezTo>
                  <a:cubicBezTo>
                    <a:pt x="360" y="19"/>
                    <a:pt x="379" y="48"/>
                    <a:pt x="379" y="98"/>
                  </a:cubicBezTo>
                  <a:cubicBezTo>
                    <a:pt x="379" y="149"/>
                    <a:pt x="353" y="244"/>
                    <a:pt x="336" y="278"/>
                  </a:cubicBezTo>
                  <a:cubicBezTo>
                    <a:pt x="307" y="336"/>
                    <a:pt x="266" y="364"/>
                    <a:pt x="235" y="364"/>
                  </a:cubicBezTo>
                  <a:cubicBezTo>
                    <a:pt x="180" y="364"/>
                    <a:pt x="170" y="295"/>
                    <a:pt x="170" y="288"/>
                  </a:cubicBezTo>
                  <a:cubicBezTo>
                    <a:pt x="171" y="284"/>
                    <a:pt x="170" y="285"/>
                    <a:pt x="173" y="276"/>
                  </a:cubicBezTo>
                  <a:cubicBezTo>
                    <a:pt x="186" y="220"/>
                    <a:pt x="200" y="165"/>
                    <a:pt x="214" y="11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1074600" y="2631960"/>
              <a:ext cx="46080" cy="142560"/>
            </a:xfrm>
            <a:custGeom>
              <a:avLst/>
              <a:gdLst/>
              <a:ahLst/>
              <a:cxnLst/>
              <a:rect l="l" t="t" r="r" b="b"/>
              <a:pathLst>
                <a:path w="128" h="396" extrusionOk="0">
                  <a:moveTo>
                    <a:pt x="91" y="34"/>
                  </a:moveTo>
                  <a:cubicBezTo>
                    <a:pt x="91" y="14"/>
                    <a:pt x="77" y="0"/>
                    <a:pt x="58" y="0"/>
                  </a:cubicBezTo>
                  <a:cubicBezTo>
                    <a:pt x="38" y="0"/>
                    <a:pt x="24" y="12"/>
                    <a:pt x="24" y="34"/>
                  </a:cubicBezTo>
                  <a:cubicBezTo>
                    <a:pt x="24" y="53"/>
                    <a:pt x="41" y="67"/>
                    <a:pt x="58" y="67"/>
                  </a:cubicBezTo>
                  <a:cubicBezTo>
                    <a:pt x="77" y="67"/>
                    <a:pt x="91" y="53"/>
                    <a:pt x="91" y="34"/>
                  </a:cubicBezTo>
                  <a:moveTo>
                    <a:pt x="2" y="144"/>
                  </a:moveTo>
                  <a:cubicBezTo>
                    <a:pt x="2" y="150"/>
                    <a:pt x="2" y="157"/>
                    <a:pt x="2" y="163"/>
                  </a:cubicBezTo>
                  <a:cubicBezTo>
                    <a:pt x="38" y="163"/>
                    <a:pt x="43" y="168"/>
                    <a:pt x="43" y="197"/>
                  </a:cubicBezTo>
                  <a:cubicBezTo>
                    <a:pt x="43" y="248"/>
                    <a:pt x="43" y="299"/>
                    <a:pt x="43" y="350"/>
                  </a:cubicBezTo>
                  <a:cubicBezTo>
                    <a:pt x="43" y="374"/>
                    <a:pt x="38" y="374"/>
                    <a:pt x="0" y="374"/>
                  </a:cubicBezTo>
                  <a:cubicBezTo>
                    <a:pt x="0" y="381"/>
                    <a:pt x="0" y="388"/>
                    <a:pt x="0" y="395"/>
                  </a:cubicBezTo>
                  <a:cubicBezTo>
                    <a:pt x="22" y="395"/>
                    <a:pt x="43" y="393"/>
                    <a:pt x="65" y="393"/>
                  </a:cubicBezTo>
                  <a:cubicBezTo>
                    <a:pt x="86" y="393"/>
                    <a:pt x="108" y="395"/>
                    <a:pt x="127" y="395"/>
                  </a:cubicBezTo>
                  <a:cubicBezTo>
                    <a:pt x="127" y="388"/>
                    <a:pt x="127" y="381"/>
                    <a:pt x="127" y="374"/>
                  </a:cubicBezTo>
                  <a:cubicBezTo>
                    <a:pt x="94" y="374"/>
                    <a:pt x="89" y="374"/>
                    <a:pt x="89" y="350"/>
                  </a:cubicBezTo>
                  <a:cubicBezTo>
                    <a:pt x="89" y="279"/>
                    <a:pt x="89" y="208"/>
                    <a:pt x="89" y="137"/>
                  </a:cubicBezTo>
                  <a:cubicBezTo>
                    <a:pt x="60" y="139"/>
                    <a:pt x="31" y="141"/>
                    <a:pt x="2" y="14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1142640" y="2681280"/>
              <a:ext cx="114480" cy="93600"/>
            </a:xfrm>
            <a:custGeom>
              <a:avLst/>
              <a:gdLst/>
              <a:ahLst/>
              <a:cxnLst/>
              <a:rect l="l" t="t" r="r" b="b"/>
              <a:pathLst>
                <a:path w="318" h="260" extrusionOk="0">
                  <a:moveTo>
                    <a:pt x="271" y="81"/>
                  </a:moveTo>
                  <a:cubicBezTo>
                    <a:pt x="271" y="29"/>
                    <a:pt x="247" y="0"/>
                    <a:pt x="182" y="0"/>
                  </a:cubicBezTo>
                  <a:cubicBezTo>
                    <a:pt x="134" y="0"/>
                    <a:pt x="103" y="26"/>
                    <a:pt x="86" y="58"/>
                  </a:cubicBezTo>
                  <a:cubicBezTo>
                    <a:pt x="86" y="38"/>
                    <a:pt x="86" y="19"/>
                    <a:pt x="86" y="0"/>
                  </a:cubicBezTo>
                  <a:cubicBezTo>
                    <a:pt x="58" y="2"/>
                    <a:pt x="29" y="5"/>
                    <a:pt x="0" y="7"/>
                  </a:cubicBezTo>
                  <a:cubicBezTo>
                    <a:pt x="0" y="14"/>
                    <a:pt x="0" y="20"/>
                    <a:pt x="0" y="26"/>
                  </a:cubicBezTo>
                  <a:cubicBezTo>
                    <a:pt x="38" y="26"/>
                    <a:pt x="43" y="31"/>
                    <a:pt x="43" y="60"/>
                  </a:cubicBezTo>
                  <a:cubicBezTo>
                    <a:pt x="43" y="111"/>
                    <a:pt x="43" y="162"/>
                    <a:pt x="43" y="213"/>
                  </a:cubicBezTo>
                  <a:cubicBezTo>
                    <a:pt x="43" y="237"/>
                    <a:pt x="38" y="237"/>
                    <a:pt x="0" y="237"/>
                  </a:cubicBezTo>
                  <a:cubicBezTo>
                    <a:pt x="0" y="244"/>
                    <a:pt x="0" y="252"/>
                    <a:pt x="0" y="259"/>
                  </a:cubicBezTo>
                  <a:cubicBezTo>
                    <a:pt x="22" y="258"/>
                    <a:pt x="43" y="256"/>
                    <a:pt x="67" y="256"/>
                  </a:cubicBezTo>
                  <a:cubicBezTo>
                    <a:pt x="89" y="256"/>
                    <a:pt x="130" y="259"/>
                    <a:pt x="134" y="259"/>
                  </a:cubicBezTo>
                  <a:cubicBezTo>
                    <a:pt x="134" y="252"/>
                    <a:pt x="134" y="244"/>
                    <a:pt x="134" y="237"/>
                  </a:cubicBezTo>
                  <a:cubicBezTo>
                    <a:pt x="96" y="237"/>
                    <a:pt x="91" y="237"/>
                    <a:pt x="91" y="213"/>
                  </a:cubicBezTo>
                  <a:cubicBezTo>
                    <a:pt x="91" y="178"/>
                    <a:pt x="91" y="143"/>
                    <a:pt x="91" y="108"/>
                  </a:cubicBezTo>
                  <a:cubicBezTo>
                    <a:pt x="91" y="46"/>
                    <a:pt x="139" y="17"/>
                    <a:pt x="178" y="17"/>
                  </a:cubicBezTo>
                  <a:cubicBezTo>
                    <a:pt x="221" y="17"/>
                    <a:pt x="226" y="48"/>
                    <a:pt x="226" y="79"/>
                  </a:cubicBezTo>
                  <a:cubicBezTo>
                    <a:pt x="226" y="124"/>
                    <a:pt x="226" y="169"/>
                    <a:pt x="226" y="213"/>
                  </a:cubicBezTo>
                  <a:cubicBezTo>
                    <a:pt x="226" y="237"/>
                    <a:pt x="218" y="237"/>
                    <a:pt x="180" y="237"/>
                  </a:cubicBezTo>
                  <a:cubicBezTo>
                    <a:pt x="180" y="244"/>
                    <a:pt x="180" y="252"/>
                    <a:pt x="180" y="259"/>
                  </a:cubicBezTo>
                  <a:cubicBezTo>
                    <a:pt x="182" y="259"/>
                    <a:pt x="223" y="256"/>
                    <a:pt x="247" y="256"/>
                  </a:cubicBezTo>
                  <a:cubicBezTo>
                    <a:pt x="269" y="256"/>
                    <a:pt x="310" y="259"/>
                    <a:pt x="317" y="259"/>
                  </a:cubicBezTo>
                  <a:cubicBezTo>
                    <a:pt x="317" y="252"/>
                    <a:pt x="317" y="244"/>
                    <a:pt x="317" y="237"/>
                  </a:cubicBezTo>
                  <a:cubicBezTo>
                    <a:pt x="278" y="237"/>
                    <a:pt x="271" y="237"/>
                    <a:pt x="271" y="213"/>
                  </a:cubicBezTo>
                  <a:cubicBezTo>
                    <a:pt x="271" y="169"/>
                    <a:pt x="271" y="125"/>
                    <a:pt x="271" y="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1264320" y="2644200"/>
              <a:ext cx="73800" cy="133200"/>
            </a:xfrm>
            <a:custGeom>
              <a:avLst/>
              <a:gdLst/>
              <a:ahLst/>
              <a:cxnLst/>
              <a:rect l="l" t="t" r="r" b="b"/>
              <a:pathLst>
                <a:path w="205" h="370" extrusionOk="0">
                  <a:moveTo>
                    <a:pt x="103" y="129"/>
                  </a:moveTo>
                  <a:cubicBezTo>
                    <a:pt x="134" y="129"/>
                    <a:pt x="164" y="129"/>
                    <a:pt x="194" y="129"/>
                  </a:cubicBezTo>
                  <a:cubicBezTo>
                    <a:pt x="194" y="122"/>
                    <a:pt x="194" y="115"/>
                    <a:pt x="194" y="108"/>
                  </a:cubicBezTo>
                  <a:cubicBezTo>
                    <a:pt x="164" y="108"/>
                    <a:pt x="134" y="108"/>
                    <a:pt x="103" y="108"/>
                  </a:cubicBezTo>
                  <a:cubicBezTo>
                    <a:pt x="103" y="72"/>
                    <a:pt x="103" y="36"/>
                    <a:pt x="103" y="0"/>
                  </a:cubicBezTo>
                  <a:cubicBezTo>
                    <a:pt x="96" y="0"/>
                    <a:pt x="89" y="0"/>
                    <a:pt x="82" y="0"/>
                  </a:cubicBezTo>
                  <a:cubicBezTo>
                    <a:pt x="82" y="53"/>
                    <a:pt x="58" y="113"/>
                    <a:pt x="0" y="113"/>
                  </a:cubicBezTo>
                  <a:cubicBezTo>
                    <a:pt x="0" y="118"/>
                    <a:pt x="0" y="124"/>
                    <a:pt x="0" y="129"/>
                  </a:cubicBezTo>
                  <a:cubicBezTo>
                    <a:pt x="18" y="129"/>
                    <a:pt x="37" y="129"/>
                    <a:pt x="55" y="129"/>
                  </a:cubicBezTo>
                  <a:cubicBezTo>
                    <a:pt x="55" y="183"/>
                    <a:pt x="55" y="236"/>
                    <a:pt x="55" y="290"/>
                  </a:cubicBezTo>
                  <a:cubicBezTo>
                    <a:pt x="55" y="355"/>
                    <a:pt x="106" y="369"/>
                    <a:pt x="139" y="369"/>
                  </a:cubicBezTo>
                  <a:cubicBezTo>
                    <a:pt x="178" y="369"/>
                    <a:pt x="204" y="336"/>
                    <a:pt x="204" y="288"/>
                  </a:cubicBezTo>
                  <a:cubicBezTo>
                    <a:pt x="204" y="277"/>
                    <a:pt x="204" y="267"/>
                    <a:pt x="204" y="256"/>
                  </a:cubicBezTo>
                  <a:cubicBezTo>
                    <a:pt x="198" y="256"/>
                    <a:pt x="191" y="256"/>
                    <a:pt x="185" y="256"/>
                  </a:cubicBezTo>
                  <a:cubicBezTo>
                    <a:pt x="185" y="267"/>
                    <a:pt x="185" y="277"/>
                    <a:pt x="185" y="288"/>
                  </a:cubicBezTo>
                  <a:cubicBezTo>
                    <a:pt x="185" y="328"/>
                    <a:pt x="166" y="350"/>
                    <a:pt x="144" y="350"/>
                  </a:cubicBezTo>
                  <a:cubicBezTo>
                    <a:pt x="103" y="350"/>
                    <a:pt x="103" y="300"/>
                    <a:pt x="103" y="290"/>
                  </a:cubicBezTo>
                  <a:cubicBezTo>
                    <a:pt x="103" y="236"/>
                    <a:pt x="103" y="183"/>
                    <a:pt x="103" y="1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1398240" y="2502000"/>
              <a:ext cx="71280" cy="303120"/>
            </a:xfrm>
            <a:custGeom>
              <a:avLst/>
              <a:gdLst/>
              <a:ahLst/>
              <a:cxnLst/>
              <a:rect l="l" t="t" r="r" b="b"/>
              <a:pathLst>
                <a:path w="198" h="842" extrusionOk="0">
                  <a:moveTo>
                    <a:pt x="197" y="834"/>
                  </a:moveTo>
                  <a:cubicBezTo>
                    <a:pt x="197" y="832"/>
                    <a:pt x="197" y="829"/>
                    <a:pt x="182" y="815"/>
                  </a:cubicBezTo>
                  <a:cubicBezTo>
                    <a:pt x="77" y="709"/>
                    <a:pt x="50" y="551"/>
                    <a:pt x="50" y="422"/>
                  </a:cubicBezTo>
                  <a:cubicBezTo>
                    <a:pt x="50" y="276"/>
                    <a:pt x="82" y="129"/>
                    <a:pt x="185" y="24"/>
                  </a:cubicBezTo>
                  <a:cubicBezTo>
                    <a:pt x="197" y="12"/>
                    <a:pt x="197" y="12"/>
                    <a:pt x="197" y="10"/>
                  </a:cubicBezTo>
                  <a:cubicBezTo>
                    <a:pt x="197" y="2"/>
                    <a:pt x="192" y="0"/>
                    <a:pt x="187" y="0"/>
                  </a:cubicBezTo>
                  <a:cubicBezTo>
                    <a:pt x="180" y="0"/>
                    <a:pt x="103" y="58"/>
                    <a:pt x="53" y="165"/>
                  </a:cubicBezTo>
                  <a:cubicBezTo>
                    <a:pt x="12" y="256"/>
                    <a:pt x="0" y="350"/>
                    <a:pt x="0" y="422"/>
                  </a:cubicBezTo>
                  <a:cubicBezTo>
                    <a:pt x="0" y="487"/>
                    <a:pt x="10" y="590"/>
                    <a:pt x="58" y="683"/>
                  </a:cubicBezTo>
                  <a:cubicBezTo>
                    <a:pt x="108" y="788"/>
                    <a:pt x="180" y="841"/>
                    <a:pt x="187" y="841"/>
                  </a:cubicBezTo>
                  <a:cubicBezTo>
                    <a:pt x="192" y="841"/>
                    <a:pt x="197" y="839"/>
                    <a:pt x="197" y="8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1501920" y="2594880"/>
              <a:ext cx="112680" cy="137520"/>
            </a:xfrm>
            <a:custGeom>
              <a:avLst/>
              <a:gdLst/>
              <a:ahLst/>
              <a:cxnLst/>
              <a:rect l="l" t="t" r="r" b="b"/>
              <a:pathLst>
                <a:path w="313" h="382" extrusionOk="0">
                  <a:moveTo>
                    <a:pt x="288" y="58"/>
                  </a:moveTo>
                  <a:cubicBezTo>
                    <a:pt x="264" y="60"/>
                    <a:pt x="247" y="77"/>
                    <a:pt x="247" y="96"/>
                  </a:cubicBezTo>
                  <a:cubicBezTo>
                    <a:pt x="247" y="108"/>
                    <a:pt x="256" y="120"/>
                    <a:pt x="274" y="120"/>
                  </a:cubicBezTo>
                  <a:cubicBezTo>
                    <a:pt x="292" y="120"/>
                    <a:pt x="312" y="105"/>
                    <a:pt x="312" y="74"/>
                  </a:cubicBezTo>
                  <a:cubicBezTo>
                    <a:pt x="312" y="36"/>
                    <a:pt x="276" y="0"/>
                    <a:pt x="211" y="0"/>
                  </a:cubicBezTo>
                  <a:cubicBezTo>
                    <a:pt x="101" y="0"/>
                    <a:pt x="70" y="86"/>
                    <a:pt x="70" y="125"/>
                  </a:cubicBezTo>
                  <a:cubicBezTo>
                    <a:pt x="70" y="189"/>
                    <a:pt x="132" y="201"/>
                    <a:pt x="156" y="206"/>
                  </a:cubicBezTo>
                  <a:cubicBezTo>
                    <a:pt x="199" y="216"/>
                    <a:pt x="242" y="225"/>
                    <a:pt x="242" y="271"/>
                  </a:cubicBezTo>
                  <a:cubicBezTo>
                    <a:pt x="242" y="292"/>
                    <a:pt x="223" y="364"/>
                    <a:pt x="122" y="364"/>
                  </a:cubicBezTo>
                  <a:cubicBezTo>
                    <a:pt x="110" y="364"/>
                    <a:pt x="46" y="364"/>
                    <a:pt x="26" y="319"/>
                  </a:cubicBezTo>
                  <a:cubicBezTo>
                    <a:pt x="58" y="324"/>
                    <a:pt x="79" y="297"/>
                    <a:pt x="79" y="273"/>
                  </a:cubicBezTo>
                  <a:cubicBezTo>
                    <a:pt x="79" y="254"/>
                    <a:pt x="67" y="244"/>
                    <a:pt x="48" y="244"/>
                  </a:cubicBezTo>
                  <a:cubicBezTo>
                    <a:pt x="26" y="244"/>
                    <a:pt x="0" y="264"/>
                    <a:pt x="0" y="300"/>
                  </a:cubicBezTo>
                  <a:cubicBezTo>
                    <a:pt x="0" y="348"/>
                    <a:pt x="48" y="381"/>
                    <a:pt x="122" y="381"/>
                  </a:cubicBezTo>
                  <a:cubicBezTo>
                    <a:pt x="259" y="381"/>
                    <a:pt x="290" y="280"/>
                    <a:pt x="290" y="242"/>
                  </a:cubicBezTo>
                  <a:cubicBezTo>
                    <a:pt x="290" y="213"/>
                    <a:pt x="276" y="192"/>
                    <a:pt x="264" y="182"/>
                  </a:cubicBezTo>
                  <a:cubicBezTo>
                    <a:pt x="242" y="158"/>
                    <a:pt x="218" y="153"/>
                    <a:pt x="180" y="146"/>
                  </a:cubicBezTo>
                  <a:cubicBezTo>
                    <a:pt x="151" y="139"/>
                    <a:pt x="118" y="132"/>
                    <a:pt x="118" y="96"/>
                  </a:cubicBezTo>
                  <a:cubicBezTo>
                    <a:pt x="118" y="72"/>
                    <a:pt x="137" y="19"/>
                    <a:pt x="211" y="19"/>
                  </a:cubicBezTo>
                  <a:cubicBezTo>
                    <a:pt x="233" y="19"/>
                    <a:pt x="274" y="26"/>
                    <a:pt x="288" y="5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1646280" y="2502000"/>
              <a:ext cx="70200" cy="303120"/>
            </a:xfrm>
            <a:custGeom>
              <a:avLst/>
              <a:gdLst/>
              <a:ahLst/>
              <a:cxnLst/>
              <a:rect l="l" t="t" r="r" b="b"/>
              <a:pathLst>
                <a:path w="195" h="842" extrusionOk="0">
                  <a:moveTo>
                    <a:pt x="194" y="422"/>
                  </a:moveTo>
                  <a:cubicBezTo>
                    <a:pt x="194" y="355"/>
                    <a:pt x="187" y="254"/>
                    <a:pt x="139" y="158"/>
                  </a:cubicBezTo>
                  <a:cubicBezTo>
                    <a:pt x="89" y="55"/>
                    <a:pt x="17" y="0"/>
                    <a:pt x="7" y="0"/>
                  </a:cubicBezTo>
                  <a:cubicBezTo>
                    <a:pt x="2" y="0"/>
                    <a:pt x="0" y="5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98" y="113"/>
                    <a:pt x="146" y="244"/>
                    <a:pt x="146" y="422"/>
                  </a:cubicBezTo>
                  <a:cubicBezTo>
                    <a:pt x="146" y="566"/>
                    <a:pt x="115" y="714"/>
                    <a:pt x="10" y="820"/>
                  </a:cubicBezTo>
                  <a:cubicBezTo>
                    <a:pt x="0" y="829"/>
                    <a:pt x="0" y="832"/>
                    <a:pt x="0" y="834"/>
                  </a:cubicBezTo>
                  <a:cubicBezTo>
                    <a:pt x="0" y="839"/>
                    <a:pt x="2" y="841"/>
                    <a:pt x="7" y="841"/>
                  </a:cubicBezTo>
                  <a:cubicBezTo>
                    <a:pt x="17" y="841"/>
                    <a:pt x="94" y="784"/>
                    <a:pt x="142" y="678"/>
                  </a:cubicBezTo>
                  <a:cubicBezTo>
                    <a:pt x="185" y="585"/>
                    <a:pt x="194" y="491"/>
                    <a:pt x="194" y="4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1848240" y="2618280"/>
              <a:ext cx="201600" cy="71280"/>
            </a:xfrm>
            <a:custGeom>
              <a:avLst/>
              <a:gdLst/>
              <a:ahLst/>
              <a:cxnLst/>
              <a:rect l="l" t="t" r="r" b="b"/>
              <a:pathLst>
                <a:path w="560" h="198" extrusionOk="0">
                  <a:moveTo>
                    <a:pt x="533" y="34"/>
                  </a:moveTo>
                  <a:cubicBezTo>
                    <a:pt x="545" y="34"/>
                    <a:pt x="559" y="34"/>
                    <a:pt x="559" y="17"/>
                  </a:cubicBezTo>
                  <a:cubicBezTo>
                    <a:pt x="559" y="0"/>
                    <a:pt x="545" y="0"/>
                    <a:pt x="533" y="0"/>
                  </a:cubicBezTo>
                  <a:cubicBezTo>
                    <a:pt x="364" y="0"/>
                    <a:pt x="195" y="0"/>
                    <a:pt x="26" y="0"/>
                  </a:cubicBezTo>
                  <a:cubicBezTo>
                    <a:pt x="14" y="0"/>
                    <a:pt x="0" y="0"/>
                    <a:pt x="0" y="17"/>
                  </a:cubicBezTo>
                  <a:cubicBezTo>
                    <a:pt x="0" y="34"/>
                    <a:pt x="14" y="34"/>
                    <a:pt x="29" y="34"/>
                  </a:cubicBezTo>
                  <a:cubicBezTo>
                    <a:pt x="197" y="34"/>
                    <a:pt x="365" y="34"/>
                    <a:pt x="533" y="34"/>
                  </a:cubicBezTo>
                  <a:moveTo>
                    <a:pt x="533" y="197"/>
                  </a:moveTo>
                  <a:cubicBezTo>
                    <a:pt x="545" y="197"/>
                    <a:pt x="559" y="197"/>
                    <a:pt x="559" y="180"/>
                  </a:cubicBezTo>
                  <a:cubicBezTo>
                    <a:pt x="559" y="163"/>
                    <a:pt x="545" y="163"/>
                    <a:pt x="533" y="163"/>
                  </a:cubicBezTo>
                  <a:cubicBezTo>
                    <a:pt x="365" y="163"/>
                    <a:pt x="197" y="163"/>
                    <a:pt x="29" y="163"/>
                  </a:cubicBezTo>
                  <a:cubicBezTo>
                    <a:pt x="14" y="163"/>
                    <a:pt x="0" y="163"/>
                    <a:pt x="0" y="180"/>
                  </a:cubicBezTo>
                  <a:cubicBezTo>
                    <a:pt x="0" y="197"/>
                    <a:pt x="14" y="197"/>
                    <a:pt x="26" y="197"/>
                  </a:cubicBezTo>
                  <a:cubicBezTo>
                    <a:pt x="195" y="197"/>
                    <a:pt x="364" y="197"/>
                    <a:pt x="533" y="1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2169000" y="2317320"/>
              <a:ext cx="268920" cy="673200"/>
            </a:xfrm>
            <a:custGeom>
              <a:avLst/>
              <a:gdLst/>
              <a:ahLst/>
              <a:cxnLst/>
              <a:rect l="l" t="t" r="r" b="b"/>
              <a:pathLst>
                <a:path w="747" h="1870" extrusionOk="0">
                  <a:moveTo>
                    <a:pt x="41" y="1831"/>
                  </a:moveTo>
                  <a:cubicBezTo>
                    <a:pt x="67" y="1829"/>
                    <a:pt x="82" y="1812"/>
                    <a:pt x="82" y="1790"/>
                  </a:cubicBezTo>
                  <a:cubicBezTo>
                    <a:pt x="82" y="1761"/>
                    <a:pt x="60" y="1750"/>
                    <a:pt x="41" y="1750"/>
                  </a:cubicBezTo>
                  <a:cubicBezTo>
                    <a:pt x="19" y="1750"/>
                    <a:pt x="0" y="1761"/>
                    <a:pt x="0" y="1790"/>
                  </a:cubicBezTo>
                  <a:cubicBezTo>
                    <a:pt x="0" y="1833"/>
                    <a:pt x="41" y="1869"/>
                    <a:pt x="94" y="1869"/>
                  </a:cubicBezTo>
                  <a:cubicBezTo>
                    <a:pt x="221" y="1869"/>
                    <a:pt x="269" y="1673"/>
                    <a:pt x="329" y="1428"/>
                  </a:cubicBezTo>
                  <a:cubicBezTo>
                    <a:pt x="393" y="1162"/>
                    <a:pt x="449" y="894"/>
                    <a:pt x="494" y="623"/>
                  </a:cubicBezTo>
                  <a:cubicBezTo>
                    <a:pt x="525" y="443"/>
                    <a:pt x="557" y="276"/>
                    <a:pt x="585" y="168"/>
                  </a:cubicBezTo>
                  <a:cubicBezTo>
                    <a:pt x="595" y="127"/>
                    <a:pt x="624" y="17"/>
                    <a:pt x="657" y="17"/>
                  </a:cubicBezTo>
                  <a:cubicBezTo>
                    <a:pt x="684" y="17"/>
                    <a:pt x="703" y="34"/>
                    <a:pt x="708" y="36"/>
                  </a:cubicBezTo>
                  <a:cubicBezTo>
                    <a:pt x="679" y="38"/>
                    <a:pt x="665" y="58"/>
                    <a:pt x="665" y="79"/>
                  </a:cubicBezTo>
                  <a:cubicBezTo>
                    <a:pt x="665" y="105"/>
                    <a:pt x="686" y="120"/>
                    <a:pt x="705" y="120"/>
                  </a:cubicBezTo>
                  <a:cubicBezTo>
                    <a:pt x="727" y="120"/>
                    <a:pt x="746" y="108"/>
                    <a:pt x="746" y="77"/>
                  </a:cubicBezTo>
                  <a:cubicBezTo>
                    <a:pt x="746" y="31"/>
                    <a:pt x="701" y="0"/>
                    <a:pt x="655" y="0"/>
                  </a:cubicBezTo>
                  <a:cubicBezTo>
                    <a:pt x="590" y="0"/>
                    <a:pt x="545" y="91"/>
                    <a:pt x="497" y="264"/>
                  </a:cubicBezTo>
                  <a:cubicBezTo>
                    <a:pt x="494" y="271"/>
                    <a:pt x="381" y="695"/>
                    <a:pt x="288" y="1244"/>
                  </a:cubicBezTo>
                  <a:cubicBezTo>
                    <a:pt x="266" y="1373"/>
                    <a:pt x="242" y="1515"/>
                    <a:pt x="214" y="1632"/>
                  </a:cubicBezTo>
                  <a:cubicBezTo>
                    <a:pt x="199" y="1692"/>
                    <a:pt x="158" y="1850"/>
                    <a:pt x="91" y="1850"/>
                  </a:cubicBezTo>
                  <a:cubicBezTo>
                    <a:pt x="60" y="1850"/>
                    <a:pt x="58" y="1837"/>
                    <a:pt x="41" y="18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2471040" y="2298240"/>
              <a:ext cx="209520" cy="96120"/>
            </a:xfrm>
            <a:custGeom>
              <a:avLst/>
              <a:gdLst/>
              <a:ahLst/>
              <a:cxnLst/>
              <a:rect l="l" t="t" r="r" b="b"/>
              <a:pathLst>
                <a:path w="582" h="267" extrusionOk="0">
                  <a:moveTo>
                    <a:pt x="298" y="98"/>
                  </a:moveTo>
                  <a:cubicBezTo>
                    <a:pt x="264" y="62"/>
                    <a:pt x="257" y="53"/>
                    <a:pt x="233" y="36"/>
                  </a:cubicBezTo>
                  <a:cubicBezTo>
                    <a:pt x="197" y="10"/>
                    <a:pt x="158" y="0"/>
                    <a:pt x="127" y="0"/>
                  </a:cubicBezTo>
                  <a:cubicBezTo>
                    <a:pt x="53" y="0"/>
                    <a:pt x="0" y="62"/>
                    <a:pt x="0" y="134"/>
                  </a:cubicBezTo>
                  <a:cubicBezTo>
                    <a:pt x="0" y="201"/>
                    <a:pt x="50" y="266"/>
                    <a:pt x="125" y="266"/>
                  </a:cubicBezTo>
                  <a:cubicBezTo>
                    <a:pt x="206" y="266"/>
                    <a:pt x="264" y="199"/>
                    <a:pt x="286" y="168"/>
                  </a:cubicBezTo>
                  <a:cubicBezTo>
                    <a:pt x="317" y="204"/>
                    <a:pt x="326" y="213"/>
                    <a:pt x="348" y="230"/>
                  </a:cubicBezTo>
                  <a:cubicBezTo>
                    <a:pt x="384" y="256"/>
                    <a:pt x="422" y="266"/>
                    <a:pt x="456" y="266"/>
                  </a:cubicBezTo>
                  <a:cubicBezTo>
                    <a:pt x="528" y="266"/>
                    <a:pt x="581" y="204"/>
                    <a:pt x="581" y="132"/>
                  </a:cubicBezTo>
                  <a:cubicBezTo>
                    <a:pt x="581" y="65"/>
                    <a:pt x="530" y="0"/>
                    <a:pt x="456" y="0"/>
                  </a:cubicBezTo>
                  <a:cubicBezTo>
                    <a:pt x="374" y="0"/>
                    <a:pt x="317" y="67"/>
                    <a:pt x="298" y="98"/>
                  </a:cubicBezTo>
                  <a:moveTo>
                    <a:pt x="314" y="120"/>
                  </a:moveTo>
                  <a:cubicBezTo>
                    <a:pt x="338" y="81"/>
                    <a:pt x="391" y="22"/>
                    <a:pt x="463" y="22"/>
                  </a:cubicBezTo>
                  <a:cubicBezTo>
                    <a:pt x="523" y="22"/>
                    <a:pt x="564" y="75"/>
                    <a:pt x="564" y="132"/>
                  </a:cubicBezTo>
                  <a:cubicBezTo>
                    <a:pt x="564" y="188"/>
                    <a:pt x="518" y="232"/>
                    <a:pt x="465" y="232"/>
                  </a:cubicBezTo>
                  <a:cubicBezTo>
                    <a:pt x="410" y="232"/>
                    <a:pt x="372" y="189"/>
                    <a:pt x="314" y="120"/>
                  </a:cubicBezTo>
                  <a:moveTo>
                    <a:pt x="266" y="146"/>
                  </a:moveTo>
                  <a:cubicBezTo>
                    <a:pt x="242" y="185"/>
                    <a:pt x="192" y="244"/>
                    <a:pt x="120" y="244"/>
                  </a:cubicBezTo>
                  <a:cubicBezTo>
                    <a:pt x="60" y="244"/>
                    <a:pt x="17" y="191"/>
                    <a:pt x="17" y="134"/>
                  </a:cubicBezTo>
                  <a:cubicBezTo>
                    <a:pt x="17" y="78"/>
                    <a:pt x="62" y="34"/>
                    <a:pt x="118" y="34"/>
                  </a:cubicBezTo>
                  <a:cubicBezTo>
                    <a:pt x="173" y="34"/>
                    <a:pt x="211" y="77"/>
                    <a:pt x="266" y="14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2335680" y="2911680"/>
              <a:ext cx="84960" cy="96120"/>
            </a:xfrm>
            <a:custGeom>
              <a:avLst/>
              <a:gdLst/>
              <a:ahLst/>
              <a:cxnLst/>
              <a:rect l="l" t="t" r="r" b="b"/>
              <a:pathLst>
                <a:path w="236" h="267" extrusionOk="0">
                  <a:moveTo>
                    <a:pt x="211" y="38"/>
                  </a:moveTo>
                  <a:cubicBezTo>
                    <a:pt x="197" y="43"/>
                    <a:pt x="187" y="55"/>
                    <a:pt x="187" y="67"/>
                  </a:cubicBezTo>
                  <a:cubicBezTo>
                    <a:pt x="187" y="79"/>
                    <a:pt x="199" y="86"/>
                    <a:pt x="206" y="86"/>
                  </a:cubicBezTo>
                  <a:cubicBezTo>
                    <a:pt x="211" y="86"/>
                    <a:pt x="235" y="81"/>
                    <a:pt x="235" y="53"/>
                  </a:cubicBezTo>
                  <a:cubicBezTo>
                    <a:pt x="235" y="14"/>
                    <a:pt x="192" y="0"/>
                    <a:pt x="156" y="0"/>
                  </a:cubicBezTo>
                  <a:cubicBezTo>
                    <a:pt x="65" y="0"/>
                    <a:pt x="48" y="67"/>
                    <a:pt x="48" y="86"/>
                  </a:cubicBezTo>
                  <a:cubicBezTo>
                    <a:pt x="48" y="108"/>
                    <a:pt x="60" y="122"/>
                    <a:pt x="67" y="129"/>
                  </a:cubicBezTo>
                  <a:cubicBezTo>
                    <a:pt x="84" y="141"/>
                    <a:pt x="94" y="144"/>
                    <a:pt x="134" y="151"/>
                  </a:cubicBezTo>
                  <a:cubicBezTo>
                    <a:pt x="146" y="153"/>
                    <a:pt x="185" y="161"/>
                    <a:pt x="185" y="189"/>
                  </a:cubicBezTo>
                  <a:cubicBezTo>
                    <a:pt x="185" y="199"/>
                    <a:pt x="178" y="223"/>
                    <a:pt x="154" y="237"/>
                  </a:cubicBezTo>
                  <a:cubicBezTo>
                    <a:pt x="132" y="249"/>
                    <a:pt x="101" y="249"/>
                    <a:pt x="96" y="249"/>
                  </a:cubicBezTo>
                  <a:cubicBezTo>
                    <a:pt x="72" y="249"/>
                    <a:pt x="38" y="244"/>
                    <a:pt x="24" y="225"/>
                  </a:cubicBezTo>
                  <a:cubicBezTo>
                    <a:pt x="43" y="223"/>
                    <a:pt x="58" y="209"/>
                    <a:pt x="58" y="192"/>
                  </a:cubicBezTo>
                  <a:cubicBezTo>
                    <a:pt x="58" y="177"/>
                    <a:pt x="46" y="170"/>
                    <a:pt x="34" y="170"/>
                  </a:cubicBezTo>
                  <a:cubicBezTo>
                    <a:pt x="17" y="170"/>
                    <a:pt x="0" y="182"/>
                    <a:pt x="0" y="209"/>
                  </a:cubicBezTo>
                  <a:cubicBezTo>
                    <a:pt x="0" y="244"/>
                    <a:pt x="36" y="266"/>
                    <a:pt x="94" y="266"/>
                  </a:cubicBezTo>
                  <a:cubicBezTo>
                    <a:pt x="204" y="266"/>
                    <a:pt x="223" y="192"/>
                    <a:pt x="223" y="168"/>
                  </a:cubicBezTo>
                  <a:cubicBezTo>
                    <a:pt x="223" y="115"/>
                    <a:pt x="163" y="103"/>
                    <a:pt x="142" y="101"/>
                  </a:cubicBezTo>
                  <a:cubicBezTo>
                    <a:pt x="137" y="98"/>
                    <a:pt x="122" y="96"/>
                    <a:pt x="118" y="96"/>
                  </a:cubicBezTo>
                  <a:cubicBezTo>
                    <a:pt x="96" y="91"/>
                    <a:pt x="86" y="79"/>
                    <a:pt x="86" y="65"/>
                  </a:cubicBezTo>
                  <a:cubicBezTo>
                    <a:pt x="86" y="53"/>
                    <a:pt x="96" y="36"/>
                    <a:pt x="108" y="29"/>
                  </a:cubicBezTo>
                  <a:cubicBezTo>
                    <a:pt x="125" y="19"/>
                    <a:pt x="146" y="17"/>
                    <a:pt x="156" y="17"/>
                  </a:cubicBezTo>
                  <a:cubicBezTo>
                    <a:pt x="168" y="17"/>
                    <a:pt x="199" y="19"/>
                    <a:pt x="211" y="3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2775240" y="2519280"/>
              <a:ext cx="144720" cy="213480"/>
            </a:xfrm>
            <a:custGeom>
              <a:avLst/>
              <a:gdLst/>
              <a:ahLst/>
              <a:cxnLst/>
              <a:rect l="l" t="t" r="r" b="b"/>
              <a:pathLst>
                <a:path w="402" h="593" extrusionOk="0">
                  <a:moveTo>
                    <a:pt x="401" y="10"/>
                  </a:moveTo>
                  <a:cubicBezTo>
                    <a:pt x="401" y="7"/>
                    <a:pt x="401" y="0"/>
                    <a:pt x="389" y="0"/>
                  </a:cubicBezTo>
                  <a:cubicBezTo>
                    <a:pt x="377" y="0"/>
                    <a:pt x="298" y="7"/>
                    <a:pt x="283" y="10"/>
                  </a:cubicBezTo>
                  <a:cubicBezTo>
                    <a:pt x="276" y="10"/>
                    <a:pt x="271" y="14"/>
                    <a:pt x="271" y="24"/>
                  </a:cubicBezTo>
                  <a:cubicBezTo>
                    <a:pt x="271" y="36"/>
                    <a:pt x="278" y="36"/>
                    <a:pt x="290" y="36"/>
                  </a:cubicBezTo>
                  <a:cubicBezTo>
                    <a:pt x="331" y="36"/>
                    <a:pt x="333" y="41"/>
                    <a:pt x="333" y="50"/>
                  </a:cubicBezTo>
                  <a:cubicBezTo>
                    <a:pt x="333" y="56"/>
                    <a:pt x="332" y="62"/>
                    <a:pt x="331" y="67"/>
                  </a:cubicBezTo>
                  <a:cubicBezTo>
                    <a:pt x="314" y="133"/>
                    <a:pt x="298" y="200"/>
                    <a:pt x="281" y="266"/>
                  </a:cubicBezTo>
                  <a:cubicBezTo>
                    <a:pt x="264" y="235"/>
                    <a:pt x="240" y="211"/>
                    <a:pt x="202" y="211"/>
                  </a:cubicBezTo>
                  <a:cubicBezTo>
                    <a:pt x="103" y="211"/>
                    <a:pt x="0" y="336"/>
                    <a:pt x="0" y="458"/>
                  </a:cubicBezTo>
                  <a:cubicBezTo>
                    <a:pt x="0" y="537"/>
                    <a:pt x="46" y="592"/>
                    <a:pt x="110" y="592"/>
                  </a:cubicBezTo>
                  <a:cubicBezTo>
                    <a:pt x="127" y="592"/>
                    <a:pt x="170" y="590"/>
                    <a:pt x="221" y="530"/>
                  </a:cubicBezTo>
                  <a:cubicBezTo>
                    <a:pt x="228" y="566"/>
                    <a:pt x="257" y="592"/>
                    <a:pt x="298" y="592"/>
                  </a:cubicBezTo>
                  <a:cubicBezTo>
                    <a:pt x="326" y="592"/>
                    <a:pt x="345" y="573"/>
                    <a:pt x="360" y="546"/>
                  </a:cubicBezTo>
                  <a:cubicBezTo>
                    <a:pt x="374" y="515"/>
                    <a:pt x="386" y="465"/>
                    <a:pt x="386" y="463"/>
                  </a:cubicBezTo>
                  <a:cubicBezTo>
                    <a:pt x="386" y="455"/>
                    <a:pt x="377" y="455"/>
                    <a:pt x="374" y="455"/>
                  </a:cubicBezTo>
                  <a:cubicBezTo>
                    <a:pt x="367" y="455"/>
                    <a:pt x="367" y="458"/>
                    <a:pt x="362" y="470"/>
                  </a:cubicBezTo>
                  <a:cubicBezTo>
                    <a:pt x="348" y="525"/>
                    <a:pt x="333" y="575"/>
                    <a:pt x="300" y="575"/>
                  </a:cubicBezTo>
                  <a:cubicBezTo>
                    <a:pt x="276" y="575"/>
                    <a:pt x="274" y="554"/>
                    <a:pt x="274" y="537"/>
                  </a:cubicBezTo>
                  <a:cubicBezTo>
                    <a:pt x="274" y="515"/>
                    <a:pt x="276" y="510"/>
                    <a:pt x="278" y="496"/>
                  </a:cubicBezTo>
                  <a:cubicBezTo>
                    <a:pt x="319" y="334"/>
                    <a:pt x="360" y="172"/>
                    <a:pt x="401" y="10"/>
                  </a:cubicBezTo>
                  <a:moveTo>
                    <a:pt x="226" y="484"/>
                  </a:moveTo>
                  <a:cubicBezTo>
                    <a:pt x="221" y="498"/>
                    <a:pt x="221" y="501"/>
                    <a:pt x="209" y="515"/>
                  </a:cubicBezTo>
                  <a:cubicBezTo>
                    <a:pt x="170" y="561"/>
                    <a:pt x="137" y="575"/>
                    <a:pt x="113" y="575"/>
                  </a:cubicBezTo>
                  <a:cubicBezTo>
                    <a:pt x="72" y="575"/>
                    <a:pt x="60" y="527"/>
                    <a:pt x="60" y="496"/>
                  </a:cubicBezTo>
                  <a:cubicBezTo>
                    <a:pt x="60" y="453"/>
                    <a:pt x="86" y="350"/>
                    <a:pt x="106" y="312"/>
                  </a:cubicBezTo>
                  <a:cubicBezTo>
                    <a:pt x="132" y="261"/>
                    <a:pt x="170" y="230"/>
                    <a:pt x="204" y="230"/>
                  </a:cubicBezTo>
                  <a:cubicBezTo>
                    <a:pt x="259" y="230"/>
                    <a:pt x="269" y="300"/>
                    <a:pt x="269" y="304"/>
                  </a:cubicBezTo>
                  <a:cubicBezTo>
                    <a:pt x="269" y="309"/>
                    <a:pt x="269" y="314"/>
                    <a:pt x="266" y="319"/>
                  </a:cubicBezTo>
                  <a:cubicBezTo>
                    <a:pt x="253" y="374"/>
                    <a:pt x="239" y="429"/>
                    <a:pt x="226" y="48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2936520" y="2594880"/>
              <a:ext cx="111960" cy="137520"/>
            </a:xfrm>
            <a:custGeom>
              <a:avLst/>
              <a:gdLst/>
              <a:ahLst/>
              <a:cxnLst/>
              <a:rect l="l" t="t" r="r" b="b"/>
              <a:pathLst>
                <a:path w="311" h="382" extrusionOk="0">
                  <a:moveTo>
                    <a:pt x="286" y="58"/>
                  </a:moveTo>
                  <a:cubicBezTo>
                    <a:pt x="262" y="60"/>
                    <a:pt x="245" y="77"/>
                    <a:pt x="245" y="96"/>
                  </a:cubicBezTo>
                  <a:cubicBezTo>
                    <a:pt x="245" y="108"/>
                    <a:pt x="252" y="120"/>
                    <a:pt x="271" y="120"/>
                  </a:cubicBezTo>
                  <a:cubicBezTo>
                    <a:pt x="290" y="120"/>
                    <a:pt x="310" y="105"/>
                    <a:pt x="310" y="74"/>
                  </a:cubicBezTo>
                  <a:cubicBezTo>
                    <a:pt x="310" y="36"/>
                    <a:pt x="274" y="0"/>
                    <a:pt x="209" y="0"/>
                  </a:cubicBezTo>
                  <a:cubicBezTo>
                    <a:pt x="98" y="0"/>
                    <a:pt x="67" y="86"/>
                    <a:pt x="67" y="125"/>
                  </a:cubicBezTo>
                  <a:cubicBezTo>
                    <a:pt x="67" y="189"/>
                    <a:pt x="130" y="201"/>
                    <a:pt x="154" y="206"/>
                  </a:cubicBezTo>
                  <a:cubicBezTo>
                    <a:pt x="197" y="216"/>
                    <a:pt x="242" y="225"/>
                    <a:pt x="242" y="271"/>
                  </a:cubicBezTo>
                  <a:cubicBezTo>
                    <a:pt x="242" y="292"/>
                    <a:pt x="223" y="364"/>
                    <a:pt x="120" y="364"/>
                  </a:cubicBezTo>
                  <a:cubicBezTo>
                    <a:pt x="108" y="364"/>
                    <a:pt x="43" y="364"/>
                    <a:pt x="24" y="319"/>
                  </a:cubicBezTo>
                  <a:cubicBezTo>
                    <a:pt x="58" y="324"/>
                    <a:pt x="77" y="297"/>
                    <a:pt x="77" y="273"/>
                  </a:cubicBezTo>
                  <a:cubicBezTo>
                    <a:pt x="77" y="254"/>
                    <a:pt x="65" y="244"/>
                    <a:pt x="46" y="244"/>
                  </a:cubicBezTo>
                  <a:cubicBezTo>
                    <a:pt x="24" y="244"/>
                    <a:pt x="0" y="264"/>
                    <a:pt x="0" y="300"/>
                  </a:cubicBezTo>
                  <a:cubicBezTo>
                    <a:pt x="0" y="348"/>
                    <a:pt x="48" y="381"/>
                    <a:pt x="120" y="381"/>
                  </a:cubicBezTo>
                  <a:cubicBezTo>
                    <a:pt x="257" y="381"/>
                    <a:pt x="290" y="280"/>
                    <a:pt x="290" y="242"/>
                  </a:cubicBezTo>
                  <a:cubicBezTo>
                    <a:pt x="290" y="213"/>
                    <a:pt x="274" y="192"/>
                    <a:pt x="264" y="182"/>
                  </a:cubicBezTo>
                  <a:cubicBezTo>
                    <a:pt x="240" y="158"/>
                    <a:pt x="216" y="153"/>
                    <a:pt x="180" y="146"/>
                  </a:cubicBezTo>
                  <a:cubicBezTo>
                    <a:pt x="149" y="139"/>
                    <a:pt x="115" y="132"/>
                    <a:pt x="115" y="96"/>
                  </a:cubicBezTo>
                  <a:cubicBezTo>
                    <a:pt x="115" y="72"/>
                    <a:pt x="134" y="19"/>
                    <a:pt x="209" y="19"/>
                  </a:cubicBezTo>
                  <a:cubicBezTo>
                    <a:pt x="230" y="19"/>
                    <a:pt x="274" y="26"/>
                    <a:pt x="286" y="5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3073320" y="2485440"/>
              <a:ext cx="54000" cy="110880"/>
            </a:xfrm>
            <a:custGeom>
              <a:avLst/>
              <a:gdLst/>
              <a:ahLst/>
              <a:cxnLst/>
              <a:rect l="l" t="t" r="r" b="b"/>
              <a:pathLst>
                <a:path w="150" h="308" extrusionOk="0">
                  <a:moveTo>
                    <a:pt x="144" y="53"/>
                  </a:moveTo>
                  <a:cubicBezTo>
                    <a:pt x="146" y="41"/>
                    <a:pt x="149" y="36"/>
                    <a:pt x="149" y="34"/>
                  </a:cubicBezTo>
                  <a:cubicBezTo>
                    <a:pt x="149" y="14"/>
                    <a:pt x="132" y="0"/>
                    <a:pt x="113" y="0"/>
                  </a:cubicBezTo>
                  <a:cubicBezTo>
                    <a:pt x="91" y="0"/>
                    <a:pt x="84" y="19"/>
                    <a:pt x="82" y="29"/>
                  </a:cubicBezTo>
                  <a:cubicBezTo>
                    <a:pt x="55" y="113"/>
                    <a:pt x="29" y="198"/>
                    <a:pt x="2" y="283"/>
                  </a:cubicBezTo>
                  <a:cubicBezTo>
                    <a:pt x="2" y="285"/>
                    <a:pt x="1" y="289"/>
                    <a:pt x="0" y="292"/>
                  </a:cubicBezTo>
                  <a:cubicBezTo>
                    <a:pt x="0" y="300"/>
                    <a:pt x="19" y="307"/>
                    <a:pt x="24" y="307"/>
                  </a:cubicBezTo>
                  <a:cubicBezTo>
                    <a:pt x="26" y="307"/>
                    <a:pt x="29" y="304"/>
                    <a:pt x="31" y="295"/>
                  </a:cubicBezTo>
                  <a:cubicBezTo>
                    <a:pt x="69" y="214"/>
                    <a:pt x="106" y="133"/>
                    <a:pt x="144" y="5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3138840" y="2594880"/>
              <a:ext cx="158400" cy="193680"/>
            </a:xfrm>
            <a:custGeom>
              <a:avLst/>
              <a:gdLst/>
              <a:ahLst/>
              <a:cxnLst/>
              <a:rect l="l" t="t" r="r" b="b"/>
              <a:pathLst>
                <a:path w="440" h="538" extrusionOk="0">
                  <a:moveTo>
                    <a:pt x="65" y="475"/>
                  </a:moveTo>
                  <a:cubicBezTo>
                    <a:pt x="58" y="503"/>
                    <a:pt x="55" y="510"/>
                    <a:pt x="19" y="510"/>
                  </a:cubicBezTo>
                  <a:cubicBezTo>
                    <a:pt x="7" y="510"/>
                    <a:pt x="0" y="510"/>
                    <a:pt x="0" y="525"/>
                  </a:cubicBezTo>
                  <a:cubicBezTo>
                    <a:pt x="0" y="532"/>
                    <a:pt x="2" y="537"/>
                    <a:pt x="10" y="537"/>
                  </a:cubicBezTo>
                  <a:cubicBezTo>
                    <a:pt x="34" y="537"/>
                    <a:pt x="58" y="534"/>
                    <a:pt x="82" y="534"/>
                  </a:cubicBezTo>
                  <a:cubicBezTo>
                    <a:pt x="108" y="534"/>
                    <a:pt x="137" y="537"/>
                    <a:pt x="163" y="537"/>
                  </a:cubicBezTo>
                  <a:cubicBezTo>
                    <a:pt x="168" y="537"/>
                    <a:pt x="180" y="537"/>
                    <a:pt x="180" y="520"/>
                  </a:cubicBezTo>
                  <a:cubicBezTo>
                    <a:pt x="180" y="510"/>
                    <a:pt x="170" y="510"/>
                    <a:pt x="158" y="510"/>
                  </a:cubicBezTo>
                  <a:cubicBezTo>
                    <a:pt x="118" y="510"/>
                    <a:pt x="118" y="503"/>
                    <a:pt x="118" y="496"/>
                  </a:cubicBezTo>
                  <a:cubicBezTo>
                    <a:pt x="118" y="487"/>
                    <a:pt x="151" y="350"/>
                    <a:pt x="158" y="328"/>
                  </a:cubicBezTo>
                  <a:cubicBezTo>
                    <a:pt x="168" y="352"/>
                    <a:pt x="192" y="381"/>
                    <a:pt x="235" y="381"/>
                  </a:cubicBezTo>
                  <a:cubicBezTo>
                    <a:pt x="333" y="381"/>
                    <a:pt x="439" y="259"/>
                    <a:pt x="439" y="137"/>
                  </a:cubicBezTo>
                  <a:cubicBezTo>
                    <a:pt x="439" y="58"/>
                    <a:pt x="391" y="0"/>
                    <a:pt x="326" y="0"/>
                  </a:cubicBezTo>
                  <a:cubicBezTo>
                    <a:pt x="286" y="0"/>
                    <a:pt x="245" y="31"/>
                    <a:pt x="216" y="65"/>
                  </a:cubicBezTo>
                  <a:cubicBezTo>
                    <a:pt x="209" y="19"/>
                    <a:pt x="173" y="0"/>
                    <a:pt x="142" y="0"/>
                  </a:cubicBezTo>
                  <a:cubicBezTo>
                    <a:pt x="101" y="0"/>
                    <a:pt x="86" y="34"/>
                    <a:pt x="79" y="48"/>
                  </a:cubicBezTo>
                  <a:cubicBezTo>
                    <a:pt x="62" y="77"/>
                    <a:pt x="53" y="127"/>
                    <a:pt x="53" y="129"/>
                  </a:cubicBezTo>
                  <a:cubicBezTo>
                    <a:pt x="53" y="139"/>
                    <a:pt x="60" y="139"/>
                    <a:pt x="62" y="139"/>
                  </a:cubicBezTo>
                  <a:cubicBezTo>
                    <a:pt x="70" y="139"/>
                    <a:pt x="72" y="139"/>
                    <a:pt x="77" y="120"/>
                  </a:cubicBezTo>
                  <a:cubicBezTo>
                    <a:pt x="91" y="60"/>
                    <a:pt x="108" y="19"/>
                    <a:pt x="137" y="19"/>
                  </a:cubicBezTo>
                  <a:cubicBezTo>
                    <a:pt x="151" y="19"/>
                    <a:pt x="163" y="26"/>
                    <a:pt x="163" y="58"/>
                  </a:cubicBezTo>
                  <a:cubicBezTo>
                    <a:pt x="163" y="77"/>
                    <a:pt x="161" y="86"/>
                    <a:pt x="158" y="101"/>
                  </a:cubicBezTo>
                  <a:cubicBezTo>
                    <a:pt x="127" y="225"/>
                    <a:pt x="96" y="350"/>
                    <a:pt x="65" y="475"/>
                  </a:cubicBezTo>
                  <a:moveTo>
                    <a:pt x="211" y="110"/>
                  </a:moveTo>
                  <a:cubicBezTo>
                    <a:pt x="218" y="89"/>
                    <a:pt x="240" y="65"/>
                    <a:pt x="257" y="50"/>
                  </a:cubicBezTo>
                  <a:cubicBezTo>
                    <a:pt x="286" y="26"/>
                    <a:pt x="310" y="19"/>
                    <a:pt x="324" y="19"/>
                  </a:cubicBezTo>
                  <a:cubicBezTo>
                    <a:pt x="357" y="19"/>
                    <a:pt x="379" y="48"/>
                    <a:pt x="379" y="98"/>
                  </a:cubicBezTo>
                  <a:cubicBezTo>
                    <a:pt x="379" y="149"/>
                    <a:pt x="350" y="244"/>
                    <a:pt x="336" y="278"/>
                  </a:cubicBezTo>
                  <a:cubicBezTo>
                    <a:pt x="307" y="336"/>
                    <a:pt x="266" y="364"/>
                    <a:pt x="235" y="364"/>
                  </a:cubicBezTo>
                  <a:cubicBezTo>
                    <a:pt x="180" y="364"/>
                    <a:pt x="168" y="295"/>
                    <a:pt x="168" y="288"/>
                  </a:cubicBezTo>
                  <a:cubicBezTo>
                    <a:pt x="169" y="284"/>
                    <a:pt x="168" y="285"/>
                    <a:pt x="170" y="276"/>
                  </a:cubicBezTo>
                  <a:cubicBezTo>
                    <a:pt x="184" y="220"/>
                    <a:pt x="198" y="165"/>
                    <a:pt x="211" y="11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3330720" y="2502000"/>
              <a:ext cx="71280" cy="303120"/>
            </a:xfrm>
            <a:custGeom>
              <a:avLst/>
              <a:gdLst/>
              <a:ahLst/>
              <a:cxnLst/>
              <a:rect l="l" t="t" r="r" b="b"/>
              <a:pathLst>
                <a:path w="198" h="842" extrusionOk="0">
                  <a:moveTo>
                    <a:pt x="197" y="834"/>
                  </a:moveTo>
                  <a:cubicBezTo>
                    <a:pt x="197" y="832"/>
                    <a:pt x="197" y="829"/>
                    <a:pt x="182" y="815"/>
                  </a:cubicBezTo>
                  <a:cubicBezTo>
                    <a:pt x="77" y="709"/>
                    <a:pt x="50" y="551"/>
                    <a:pt x="50" y="422"/>
                  </a:cubicBezTo>
                  <a:cubicBezTo>
                    <a:pt x="50" y="276"/>
                    <a:pt x="82" y="129"/>
                    <a:pt x="185" y="24"/>
                  </a:cubicBezTo>
                  <a:cubicBezTo>
                    <a:pt x="197" y="12"/>
                    <a:pt x="197" y="12"/>
                    <a:pt x="197" y="10"/>
                  </a:cubicBezTo>
                  <a:cubicBezTo>
                    <a:pt x="197" y="2"/>
                    <a:pt x="192" y="0"/>
                    <a:pt x="187" y="0"/>
                  </a:cubicBezTo>
                  <a:cubicBezTo>
                    <a:pt x="180" y="0"/>
                    <a:pt x="103" y="58"/>
                    <a:pt x="53" y="165"/>
                  </a:cubicBezTo>
                  <a:cubicBezTo>
                    <a:pt x="12" y="256"/>
                    <a:pt x="0" y="350"/>
                    <a:pt x="0" y="422"/>
                  </a:cubicBezTo>
                  <a:cubicBezTo>
                    <a:pt x="0" y="487"/>
                    <a:pt x="10" y="590"/>
                    <a:pt x="58" y="683"/>
                  </a:cubicBezTo>
                  <a:cubicBezTo>
                    <a:pt x="108" y="788"/>
                    <a:pt x="180" y="841"/>
                    <a:pt x="187" y="841"/>
                  </a:cubicBezTo>
                  <a:cubicBezTo>
                    <a:pt x="192" y="841"/>
                    <a:pt x="197" y="839"/>
                    <a:pt x="197" y="8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3434040" y="2594880"/>
              <a:ext cx="112680" cy="137520"/>
            </a:xfrm>
            <a:custGeom>
              <a:avLst/>
              <a:gdLst/>
              <a:ahLst/>
              <a:cxnLst/>
              <a:rect l="l" t="t" r="r" b="b"/>
              <a:pathLst>
                <a:path w="313" h="382" extrusionOk="0">
                  <a:moveTo>
                    <a:pt x="288" y="58"/>
                  </a:moveTo>
                  <a:cubicBezTo>
                    <a:pt x="264" y="60"/>
                    <a:pt x="247" y="77"/>
                    <a:pt x="247" y="96"/>
                  </a:cubicBezTo>
                  <a:cubicBezTo>
                    <a:pt x="247" y="108"/>
                    <a:pt x="256" y="120"/>
                    <a:pt x="274" y="120"/>
                  </a:cubicBezTo>
                  <a:cubicBezTo>
                    <a:pt x="292" y="120"/>
                    <a:pt x="312" y="105"/>
                    <a:pt x="312" y="74"/>
                  </a:cubicBezTo>
                  <a:cubicBezTo>
                    <a:pt x="312" y="36"/>
                    <a:pt x="276" y="0"/>
                    <a:pt x="211" y="0"/>
                  </a:cubicBezTo>
                  <a:cubicBezTo>
                    <a:pt x="101" y="0"/>
                    <a:pt x="70" y="86"/>
                    <a:pt x="70" y="125"/>
                  </a:cubicBezTo>
                  <a:cubicBezTo>
                    <a:pt x="70" y="189"/>
                    <a:pt x="132" y="201"/>
                    <a:pt x="156" y="206"/>
                  </a:cubicBezTo>
                  <a:cubicBezTo>
                    <a:pt x="199" y="216"/>
                    <a:pt x="242" y="225"/>
                    <a:pt x="242" y="271"/>
                  </a:cubicBezTo>
                  <a:cubicBezTo>
                    <a:pt x="242" y="292"/>
                    <a:pt x="223" y="364"/>
                    <a:pt x="122" y="364"/>
                  </a:cubicBezTo>
                  <a:cubicBezTo>
                    <a:pt x="110" y="364"/>
                    <a:pt x="46" y="364"/>
                    <a:pt x="26" y="319"/>
                  </a:cubicBezTo>
                  <a:cubicBezTo>
                    <a:pt x="58" y="324"/>
                    <a:pt x="79" y="297"/>
                    <a:pt x="79" y="273"/>
                  </a:cubicBezTo>
                  <a:cubicBezTo>
                    <a:pt x="79" y="254"/>
                    <a:pt x="67" y="244"/>
                    <a:pt x="48" y="244"/>
                  </a:cubicBezTo>
                  <a:cubicBezTo>
                    <a:pt x="26" y="244"/>
                    <a:pt x="0" y="264"/>
                    <a:pt x="0" y="300"/>
                  </a:cubicBezTo>
                  <a:cubicBezTo>
                    <a:pt x="0" y="348"/>
                    <a:pt x="48" y="381"/>
                    <a:pt x="122" y="381"/>
                  </a:cubicBezTo>
                  <a:cubicBezTo>
                    <a:pt x="259" y="381"/>
                    <a:pt x="290" y="280"/>
                    <a:pt x="290" y="242"/>
                  </a:cubicBezTo>
                  <a:cubicBezTo>
                    <a:pt x="290" y="213"/>
                    <a:pt x="276" y="192"/>
                    <a:pt x="264" y="182"/>
                  </a:cubicBezTo>
                  <a:cubicBezTo>
                    <a:pt x="242" y="158"/>
                    <a:pt x="218" y="153"/>
                    <a:pt x="180" y="146"/>
                  </a:cubicBezTo>
                  <a:cubicBezTo>
                    <a:pt x="151" y="139"/>
                    <a:pt x="118" y="132"/>
                    <a:pt x="118" y="96"/>
                  </a:cubicBezTo>
                  <a:cubicBezTo>
                    <a:pt x="118" y="72"/>
                    <a:pt x="137" y="19"/>
                    <a:pt x="211" y="19"/>
                  </a:cubicBezTo>
                  <a:cubicBezTo>
                    <a:pt x="233" y="19"/>
                    <a:pt x="274" y="26"/>
                    <a:pt x="288" y="5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3571560" y="2485440"/>
              <a:ext cx="52920" cy="110880"/>
            </a:xfrm>
            <a:custGeom>
              <a:avLst/>
              <a:gdLst/>
              <a:ahLst/>
              <a:cxnLst/>
              <a:rect l="l" t="t" r="r" b="b"/>
              <a:pathLst>
                <a:path w="147" h="308" extrusionOk="0">
                  <a:moveTo>
                    <a:pt x="142" y="53"/>
                  </a:moveTo>
                  <a:cubicBezTo>
                    <a:pt x="146" y="41"/>
                    <a:pt x="146" y="36"/>
                    <a:pt x="146" y="34"/>
                  </a:cubicBezTo>
                  <a:cubicBezTo>
                    <a:pt x="146" y="14"/>
                    <a:pt x="132" y="0"/>
                    <a:pt x="113" y="0"/>
                  </a:cubicBezTo>
                  <a:cubicBezTo>
                    <a:pt x="91" y="0"/>
                    <a:pt x="84" y="19"/>
                    <a:pt x="79" y="29"/>
                  </a:cubicBezTo>
                  <a:cubicBezTo>
                    <a:pt x="54" y="113"/>
                    <a:pt x="28" y="198"/>
                    <a:pt x="2" y="283"/>
                  </a:cubicBezTo>
                  <a:cubicBezTo>
                    <a:pt x="2" y="285"/>
                    <a:pt x="1" y="289"/>
                    <a:pt x="0" y="292"/>
                  </a:cubicBezTo>
                  <a:cubicBezTo>
                    <a:pt x="0" y="300"/>
                    <a:pt x="17" y="307"/>
                    <a:pt x="22" y="307"/>
                  </a:cubicBezTo>
                  <a:cubicBezTo>
                    <a:pt x="26" y="307"/>
                    <a:pt x="26" y="304"/>
                    <a:pt x="31" y="295"/>
                  </a:cubicBezTo>
                  <a:cubicBezTo>
                    <a:pt x="68" y="214"/>
                    <a:pt x="105" y="133"/>
                    <a:pt x="142" y="5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3663000" y="2502000"/>
              <a:ext cx="71280" cy="303120"/>
            </a:xfrm>
            <a:custGeom>
              <a:avLst/>
              <a:gdLst/>
              <a:ahLst/>
              <a:cxnLst/>
              <a:rect l="l" t="t" r="r" b="b"/>
              <a:pathLst>
                <a:path w="198" h="842" extrusionOk="0">
                  <a:moveTo>
                    <a:pt x="197" y="422"/>
                  </a:moveTo>
                  <a:cubicBezTo>
                    <a:pt x="197" y="355"/>
                    <a:pt x="187" y="254"/>
                    <a:pt x="142" y="158"/>
                  </a:cubicBezTo>
                  <a:cubicBezTo>
                    <a:pt x="91" y="55"/>
                    <a:pt x="19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101" y="113"/>
                    <a:pt x="149" y="244"/>
                    <a:pt x="149" y="422"/>
                  </a:cubicBezTo>
                  <a:cubicBezTo>
                    <a:pt x="149" y="566"/>
                    <a:pt x="118" y="714"/>
                    <a:pt x="12" y="820"/>
                  </a:cubicBezTo>
                  <a:cubicBezTo>
                    <a:pt x="0" y="829"/>
                    <a:pt x="0" y="832"/>
                    <a:pt x="0" y="834"/>
                  </a:cubicBezTo>
                  <a:cubicBezTo>
                    <a:pt x="0" y="839"/>
                    <a:pt x="5" y="841"/>
                    <a:pt x="10" y="841"/>
                  </a:cubicBezTo>
                  <a:cubicBezTo>
                    <a:pt x="19" y="841"/>
                    <a:pt x="94" y="784"/>
                    <a:pt x="144" y="678"/>
                  </a:cubicBezTo>
                  <a:cubicBezTo>
                    <a:pt x="187" y="585"/>
                    <a:pt x="197" y="491"/>
                    <a:pt x="197" y="4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8"/>
          <p:cNvGrpSpPr/>
          <p:nvPr/>
        </p:nvGrpSpPr>
        <p:grpSpPr>
          <a:xfrm>
            <a:off x="1221480" y="4444800"/>
            <a:ext cx="1838880" cy="350280"/>
            <a:chOff x="1221480" y="4140000"/>
            <a:chExt cx="1838880" cy="350280"/>
          </a:xfrm>
        </p:grpSpPr>
        <p:sp>
          <p:nvSpPr>
            <p:cNvPr id="423" name="Google Shape;423;p28"/>
            <p:cNvSpPr/>
            <p:nvPr/>
          </p:nvSpPr>
          <p:spPr>
            <a:xfrm>
              <a:off x="1236960" y="4155480"/>
              <a:ext cx="1807920" cy="319320"/>
            </a:xfrm>
            <a:custGeom>
              <a:avLst/>
              <a:gdLst/>
              <a:ahLst/>
              <a:cxnLst/>
              <a:rect l="l" t="t" r="r" b="b"/>
              <a:pathLst>
                <a:path w="5022" h="887" extrusionOk="0">
                  <a:moveTo>
                    <a:pt x="0" y="0"/>
                  </a:moveTo>
                  <a:cubicBezTo>
                    <a:pt x="1674" y="0"/>
                    <a:pt x="3347" y="0"/>
                    <a:pt x="5021" y="0"/>
                  </a:cubicBezTo>
                  <a:cubicBezTo>
                    <a:pt x="5021" y="295"/>
                    <a:pt x="5021" y="591"/>
                    <a:pt x="5021" y="886"/>
                  </a:cubicBezTo>
                  <a:cubicBezTo>
                    <a:pt x="3347" y="886"/>
                    <a:pt x="1674" y="886"/>
                    <a:pt x="0" y="886"/>
                  </a:cubicBezTo>
                  <a:cubicBezTo>
                    <a:pt x="0" y="591"/>
                    <a:pt x="0" y="295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1221480" y="4280400"/>
              <a:ext cx="159120" cy="192600"/>
            </a:xfrm>
            <a:custGeom>
              <a:avLst/>
              <a:gdLst/>
              <a:ahLst/>
              <a:cxnLst/>
              <a:rect l="l" t="t" r="r" b="b"/>
              <a:pathLst>
                <a:path w="442" h="535" extrusionOk="0">
                  <a:moveTo>
                    <a:pt x="65" y="474"/>
                  </a:moveTo>
                  <a:cubicBezTo>
                    <a:pt x="58" y="503"/>
                    <a:pt x="58" y="508"/>
                    <a:pt x="19" y="508"/>
                  </a:cubicBezTo>
                  <a:cubicBezTo>
                    <a:pt x="10" y="508"/>
                    <a:pt x="0" y="508"/>
                    <a:pt x="0" y="524"/>
                  </a:cubicBezTo>
                  <a:cubicBezTo>
                    <a:pt x="0" y="532"/>
                    <a:pt x="5" y="534"/>
                    <a:pt x="12" y="534"/>
                  </a:cubicBezTo>
                  <a:cubicBezTo>
                    <a:pt x="34" y="534"/>
                    <a:pt x="58" y="532"/>
                    <a:pt x="82" y="532"/>
                  </a:cubicBezTo>
                  <a:cubicBezTo>
                    <a:pt x="110" y="532"/>
                    <a:pt x="139" y="534"/>
                    <a:pt x="166" y="534"/>
                  </a:cubicBezTo>
                  <a:cubicBezTo>
                    <a:pt x="170" y="534"/>
                    <a:pt x="180" y="534"/>
                    <a:pt x="180" y="517"/>
                  </a:cubicBezTo>
                  <a:cubicBezTo>
                    <a:pt x="180" y="508"/>
                    <a:pt x="173" y="508"/>
                    <a:pt x="161" y="508"/>
                  </a:cubicBezTo>
                  <a:cubicBezTo>
                    <a:pt x="118" y="508"/>
                    <a:pt x="118" y="503"/>
                    <a:pt x="118" y="496"/>
                  </a:cubicBezTo>
                  <a:cubicBezTo>
                    <a:pt x="118" y="484"/>
                    <a:pt x="154" y="347"/>
                    <a:pt x="161" y="328"/>
                  </a:cubicBezTo>
                  <a:cubicBezTo>
                    <a:pt x="170" y="352"/>
                    <a:pt x="194" y="381"/>
                    <a:pt x="237" y="381"/>
                  </a:cubicBezTo>
                  <a:cubicBezTo>
                    <a:pt x="336" y="381"/>
                    <a:pt x="441" y="259"/>
                    <a:pt x="441" y="134"/>
                  </a:cubicBezTo>
                  <a:cubicBezTo>
                    <a:pt x="441" y="55"/>
                    <a:pt x="393" y="0"/>
                    <a:pt x="329" y="0"/>
                  </a:cubicBezTo>
                  <a:cubicBezTo>
                    <a:pt x="285" y="0"/>
                    <a:pt x="245" y="31"/>
                    <a:pt x="218" y="62"/>
                  </a:cubicBezTo>
                  <a:cubicBezTo>
                    <a:pt x="209" y="17"/>
                    <a:pt x="173" y="0"/>
                    <a:pt x="142" y="0"/>
                  </a:cubicBezTo>
                  <a:cubicBezTo>
                    <a:pt x="103" y="0"/>
                    <a:pt x="86" y="34"/>
                    <a:pt x="79" y="48"/>
                  </a:cubicBezTo>
                  <a:cubicBezTo>
                    <a:pt x="65" y="77"/>
                    <a:pt x="53" y="127"/>
                    <a:pt x="53" y="129"/>
                  </a:cubicBezTo>
                  <a:cubicBezTo>
                    <a:pt x="53" y="139"/>
                    <a:pt x="62" y="139"/>
                    <a:pt x="65" y="139"/>
                  </a:cubicBezTo>
                  <a:cubicBezTo>
                    <a:pt x="72" y="139"/>
                    <a:pt x="72" y="136"/>
                    <a:pt x="79" y="120"/>
                  </a:cubicBezTo>
                  <a:cubicBezTo>
                    <a:pt x="94" y="60"/>
                    <a:pt x="110" y="19"/>
                    <a:pt x="139" y="19"/>
                  </a:cubicBezTo>
                  <a:cubicBezTo>
                    <a:pt x="154" y="19"/>
                    <a:pt x="166" y="26"/>
                    <a:pt x="166" y="57"/>
                  </a:cubicBezTo>
                  <a:cubicBezTo>
                    <a:pt x="166" y="77"/>
                    <a:pt x="163" y="86"/>
                    <a:pt x="161" y="101"/>
                  </a:cubicBezTo>
                  <a:cubicBezTo>
                    <a:pt x="129" y="225"/>
                    <a:pt x="97" y="350"/>
                    <a:pt x="65" y="474"/>
                  </a:cubicBezTo>
                  <a:moveTo>
                    <a:pt x="213" y="110"/>
                  </a:moveTo>
                  <a:cubicBezTo>
                    <a:pt x="221" y="86"/>
                    <a:pt x="242" y="62"/>
                    <a:pt x="257" y="50"/>
                  </a:cubicBezTo>
                  <a:cubicBezTo>
                    <a:pt x="288" y="24"/>
                    <a:pt x="312" y="19"/>
                    <a:pt x="326" y="19"/>
                  </a:cubicBezTo>
                  <a:cubicBezTo>
                    <a:pt x="360" y="19"/>
                    <a:pt x="379" y="49"/>
                    <a:pt x="379" y="98"/>
                  </a:cubicBezTo>
                  <a:cubicBezTo>
                    <a:pt x="379" y="147"/>
                    <a:pt x="353" y="244"/>
                    <a:pt x="336" y="275"/>
                  </a:cubicBezTo>
                  <a:cubicBezTo>
                    <a:pt x="307" y="335"/>
                    <a:pt x="269" y="362"/>
                    <a:pt x="237" y="362"/>
                  </a:cubicBezTo>
                  <a:cubicBezTo>
                    <a:pt x="180" y="362"/>
                    <a:pt x="170" y="292"/>
                    <a:pt x="170" y="287"/>
                  </a:cubicBezTo>
                  <a:cubicBezTo>
                    <a:pt x="170" y="285"/>
                    <a:pt x="170" y="285"/>
                    <a:pt x="173" y="273"/>
                  </a:cubicBezTo>
                  <a:cubicBezTo>
                    <a:pt x="186" y="219"/>
                    <a:pt x="200" y="164"/>
                    <a:pt x="213" y="11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1396080" y="4316760"/>
              <a:ext cx="47160" cy="143280"/>
            </a:xfrm>
            <a:custGeom>
              <a:avLst/>
              <a:gdLst/>
              <a:ahLst/>
              <a:cxnLst/>
              <a:rect l="l" t="t" r="r" b="b"/>
              <a:pathLst>
                <a:path w="131" h="398" extrusionOk="0">
                  <a:moveTo>
                    <a:pt x="91" y="34"/>
                  </a:moveTo>
                  <a:cubicBezTo>
                    <a:pt x="91" y="17"/>
                    <a:pt x="77" y="0"/>
                    <a:pt x="58" y="0"/>
                  </a:cubicBezTo>
                  <a:cubicBezTo>
                    <a:pt x="38" y="0"/>
                    <a:pt x="24" y="14"/>
                    <a:pt x="24" y="34"/>
                  </a:cubicBezTo>
                  <a:cubicBezTo>
                    <a:pt x="24" y="55"/>
                    <a:pt x="41" y="67"/>
                    <a:pt x="58" y="67"/>
                  </a:cubicBezTo>
                  <a:cubicBezTo>
                    <a:pt x="77" y="67"/>
                    <a:pt x="91" y="53"/>
                    <a:pt x="91" y="34"/>
                  </a:cubicBezTo>
                  <a:moveTo>
                    <a:pt x="2" y="144"/>
                  </a:moveTo>
                  <a:cubicBezTo>
                    <a:pt x="2" y="151"/>
                    <a:pt x="2" y="158"/>
                    <a:pt x="2" y="165"/>
                  </a:cubicBezTo>
                  <a:cubicBezTo>
                    <a:pt x="38" y="165"/>
                    <a:pt x="43" y="168"/>
                    <a:pt x="43" y="196"/>
                  </a:cubicBezTo>
                  <a:cubicBezTo>
                    <a:pt x="43" y="247"/>
                    <a:pt x="43" y="299"/>
                    <a:pt x="43" y="350"/>
                  </a:cubicBezTo>
                  <a:cubicBezTo>
                    <a:pt x="43" y="376"/>
                    <a:pt x="38" y="376"/>
                    <a:pt x="0" y="376"/>
                  </a:cubicBezTo>
                  <a:cubicBezTo>
                    <a:pt x="0" y="383"/>
                    <a:pt x="0" y="390"/>
                    <a:pt x="0" y="397"/>
                  </a:cubicBezTo>
                  <a:cubicBezTo>
                    <a:pt x="22" y="397"/>
                    <a:pt x="43" y="395"/>
                    <a:pt x="67" y="395"/>
                  </a:cubicBezTo>
                  <a:cubicBezTo>
                    <a:pt x="86" y="395"/>
                    <a:pt x="108" y="395"/>
                    <a:pt x="130" y="397"/>
                  </a:cubicBezTo>
                  <a:cubicBezTo>
                    <a:pt x="130" y="390"/>
                    <a:pt x="130" y="383"/>
                    <a:pt x="130" y="376"/>
                  </a:cubicBezTo>
                  <a:cubicBezTo>
                    <a:pt x="94" y="376"/>
                    <a:pt x="89" y="376"/>
                    <a:pt x="89" y="352"/>
                  </a:cubicBezTo>
                  <a:cubicBezTo>
                    <a:pt x="89" y="280"/>
                    <a:pt x="89" y="208"/>
                    <a:pt x="89" y="136"/>
                  </a:cubicBezTo>
                  <a:cubicBezTo>
                    <a:pt x="60" y="139"/>
                    <a:pt x="31" y="141"/>
                    <a:pt x="2" y="14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1464120" y="4365720"/>
              <a:ext cx="114480" cy="94320"/>
            </a:xfrm>
            <a:custGeom>
              <a:avLst/>
              <a:gdLst/>
              <a:ahLst/>
              <a:cxnLst/>
              <a:rect l="l" t="t" r="r" b="b"/>
              <a:pathLst>
                <a:path w="318" h="262" extrusionOk="0">
                  <a:moveTo>
                    <a:pt x="271" y="81"/>
                  </a:moveTo>
                  <a:cubicBezTo>
                    <a:pt x="271" y="31"/>
                    <a:pt x="247" y="0"/>
                    <a:pt x="182" y="0"/>
                  </a:cubicBezTo>
                  <a:cubicBezTo>
                    <a:pt x="134" y="0"/>
                    <a:pt x="103" y="26"/>
                    <a:pt x="86" y="57"/>
                  </a:cubicBezTo>
                  <a:cubicBezTo>
                    <a:pt x="86" y="38"/>
                    <a:pt x="86" y="19"/>
                    <a:pt x="86" y="0"/>
                  </a:cubicBezTo>
                  <a:cubicBezTo>
                    <a:pt x="58" y="2"/>
                    <a:pt x="29" y="5"/>
                    <a:pt x="0" y="7"/>
                  </a:cubicBezTo>
                  <a:cubicBezTo>
                    <a:pt x="0" y="14"/>
                    <a:pt x="0" y="22"/>
                    <a:pt x="0" y="29"/>
                  </a:cubicBezTo>
                  <a:cubicBezTo>
                    <a:pt x="38" y="29"/>
                    <a:pt x="43" y="34"/>
                    <a:pt x="43" y="62"/>
                  </a:cubicBezTo>
                  <a:cubicBezTo>
                    <a:pt x="43" y="113"/>
                    <a:pt x="43" y="163"/>
                    <a:pt x="43" y="213"/>
                  </a:cubicBezTo>
                  <a:cubicBezTo>
                    <a:pt x="43" y="239"/>
                    <a:pt x="38" y="239"/>
                    <a:pt x="0" y="239"/>
                  </a:cubicBezTo>
                  <a:cubicBezTo>
                    <a:pt x="0" y="247"/>
                    <a:pt x="0" y="254"/>
                    <a:pt x="0" y="261"/>
                  </a:cubicBezTo>
                  <a:cubicBezTo>
                    <a:pt x="22" y="260"/>
                    <a:pt x="43" y="259"/>
                    <a:pt x="67" y="259"/>
                  </a:cubicBezTo>
                  <a:cubicBezTo>
                    <a:pt x="89" y="259"/>
                    <a:pt x="130" y="259"/>
                    <a:pt x="134" y="261"/>
                  </a:cubicBezTo>
                  <a:cubicBezTo>
                    <a:pt x="134" y="254"/>
                    <a:pt x="134" y="247"/>
                    <a:pt x="134" y="239"/>
                  </a:cubicBezTo>
                  <a:cubicBezTo>
                    <a:pt x="96" y="239"/>
                    <a:pt x="91" y="239"/>
                    <a:pt x="91" y="213"/>
                  </a:cubicBezTo>
                  <a:cubicBezTo>
                    <a:pt x="91" y="178"/>
                    <a:pt x="91" y="143"/>
                    <a:pt x="91" y="108"/>
                  </a:cubicBezTo>
                  <a:cubicBezTo>
                    <a:pt x="91" y="45"/>
                    <a:pt x="139" y="17"/>
                    <a:pt x="180" y="17"/>
                  </a:cubicBezTo>
                  <a:cubicBezTo>
                    <a:pt x="221" y="17"/>
                    <a:pt x="225" y="50"/>
                    <a:pt x="225" y="79"/>
                  </a:cubicBezTo>
                  <a:cubicBezTo>
                    <a:pt x="225" y="124"/>
                    <a:pt x="225" y="168"/>
                    <a:pt x="225" y="213"/>
                  </a:cubicBezTo>
                  <a:cubicBezTo>
                    <a:pt x="225" y="239"/>
                    <a:pt x="218" y="239"/>
                    <a:pt x="180" y="239"/>
                  </a:cubicBezTo>
                  <a:cubicBezTo>
                    <a:pt x="180" y="247"/>
                    <a:pt x="180" y="254"/>
                    <a:pt x="180" y="261"/>
                  </a:cubicBezTo>
                  <a:cubicBezTo>
                    <a:pt x="182" y="261"/>
                    <a:pt x="223" y="259"/>
                    <a:pt x="249" y="259"/>
                  </a:cubicBezTo>
                  <a:cubicBezTo>
                    <a:pt x="271" y="259"/>
                    <a:pt x="312" y="259"/>
                    <a:pt x="317" y="261"/>
                  </a:cubicBezTo>
                  <a:cubicBezTo>
                    <a:pt x="317" y="254"/>
                    <a:pt x="317" y="247"/>
                    <a:pt x="317" y="239"/>
                  </a:cubicBezTo>
                  <a:cubicBezTo>
                    <a:pt x="278" y="239"/>
                    <a:pt x="271" y="239"/>
                    <a:pt x="271" y="213"/>
                  </a:cubicBezTo>
                  <a:cubicBezTo>
                    <a:pt x="271" y="169"/>
                    <a:pt x="271" y="125"/>
                    <a:pt x="271" y="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1585800" y="4329720"/>
              <a:ext cx="74520" cy="132120"/>
            </a:xfrm>
            <a:custGeom>
              <a:avLst/>
              <a:gdLst/>
              <a:ahLst/>
              <a:cxnLst/>
              <a:rect l="l" t="t" r="r" b="b"/>
              <a:pathLst>
                <a:path w="207" h="367" extrusionOk="0">
                  <a:moveTo>
                    <a:pt x="103" y="129"/>
                  </a:moveTo>
                  <a:cubicBezTo>
                    <a:pt x="134" y="129"/>
                    <a:pt x="164" y="129"/>
                    <a:pt x="194" y="129"/>
                  </a:cubicBezTo>
                  <a:cubicBezTo>
                    <a:pt x="194" y="122"/>
                    <a:pt x="194" y="115"/>
                    <a:pt x="194" y="108"/>
                  </a:cubicBezTo>
                  <a:cubicBezTo>
                    <a:pt x="164" y="108"/>
                    <a:pt x="134" y="108"/>
                    <a:pt x="103" y="108"/>
                  </a:cubicBezTo>
                  <a:cubicBezTo>
                    <a:pt x="103" y="72"/>
                    <a:pt x="103" y="36"/>
                    <a:pt x="103" y="0"/>
                  </a:cubicBezTo>
                  <a:cubicBezTo>
                    <a:pt x="96" y="0"/>
                    <a:pt x="89" y="0"/>
                    <a:pt x="82" y="0"/>
                  </a:cubicBezTo>
                  <a:cubicBezTo>
                    <a:pt x="82" y="53"/>
                    <a:pt x="58" y="110"/>
                    <a:pt x="0" y="113"/>
                  </a:cubicBezTo>
                  <a:cubicBezTo>
                    <a:pt x="0" y="118"/>
                    <a:pt x="0" y="124"/>
                    <a:pt x="0" y="129"/>
                  </a:cubicBezTo>
                  <a:cubicBezTo>
                    <a:pt x="18" y="129"/>
                    <a:pt x="37" y="129"/>
                    <a:pt x="55" y="129"/>
                  </a:cubicBezTo>
                  <a:cubicBezTo>
                    <a:pt x="55" y="182"/>
                    <a:pt x="55" y="235"/>
                    <a:pt x="55" y="287"/>
                  </a:cubicBezTo>
                  <a:cubicBezTo>
                    <a:pt x="55" y="354"/>
                    <a:pt x="106" y="366"/>
                    <a:pt x="139" y="366"/>
                  </a:cubicBezTo>
                  <a:cubicBezTo>
                    <a:pt x="178" y="366"/>
                    <a:pt x="206" y="333"/>
                    <a:pt x="206" y="287"/>
                  </a:cubicBezTo>
                  <a:cubicBezTo>
                    <a:pt x="206" y="276"/>
                    <a:pt x="206" y="265"/>
                    <a:pt x="206" y="254"/>
                  </a:cubicBezTo>
                  <a:cubicBezTo>
                    <a:pt x="199" y="254"/>
                    <a:pt x="192" y="254"/>
                    <a:pt x="185" y="254"/>
                  </a:cubicBezTo>
                  <a:cubicBezTo>
                    <a:pt x="185" y="265"/>
                    <a:pt x="185" y="276"/>
                    <a:pt x="185" y="287"/>
                  </a:cubicBezTo>
                  <a:cubicBezTo>
                    <a:pt x="185" y="326"/>
                    <a:pt x="166" y="347"/>
                    <a:pt x="144" y="347"/>
                  </a:cubicBezTo>
                  <a:cubicBezTo>
                    <a:pt x="103" y="347"/>
                    <a:pt x="103" y="299"/>
                    <a:pt x="103" y="287"/>
                  </a:cubicBezTo>
                  <a:cubicBezTo>
                    <a:pt x="103" y="235"/>
                    <a:pt x="103" y="182"/>
                    <a:pt x="103" y="1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1719720" y="4187520"/>
              <a:ext cx="71280" cy="302760"/>
            </a:xfrm>
            <a:custGeom>
              <a:avLst/>
              <a:gdLst/>
              <a:ahLst/>
              <a:cxnLst/>
              <a:rect l="l" t="t" r="r" b="b"/>
              <a:pathLst>
                <a:path w="198" h="841" extrusionOk="0">
                  <a:moveTo>
                    <a:pt x="197" y="831"/>
                  </a:moveTo>
                  <a:cubicBezTo>
                    <a:pt x="197" y="828"/>
                    <a:pt x="197" y="828"/>
                    <a:pt x="182" y="814"/>
                  </a:cubicBezTo>
                  <a:cubicBezTo>
                    <a:pt x="77" y="706"/>
                    <a:pt x="50" y="548"/>
                    <a:pt x="50" y="419"/>
                  </a:cubicBezTo>
                  <a:cubicBezTo>
                    <a:pt x="50" y="273"/>
                    <a:pt x="82" y="127"/>
                    <a:pt x="185" y="24"/>
                  </a:cubicBezTo>
                  <a:cubicBezTo>
                    <a:pt x="197" y="12"/>
                    <a:pt x="197" y="12"/>
                    <a:pt x="197" y="10"/>
                  </a:cubicBezTo>
                  <a:cubicBezTo>
                    <a:pt x="197" y="2"/>
                    <a:pt x="194" y="0"/>
                    <a:pt x="187" y="0"/>
                  </a:cubicBezTo>
                  <a:cubicBezTo>
                    <a:pt x="180" y="0"/>
                    <a:pt x="103" y="57"/>
                    <a:pt x="55" y="163"/>
                  </a:cubicBezTo>
                  <a:cubicBezTo>
                    <a:pt x="12" y="256"/>
                    <a:pt x="0" y="350"/>
                    <a:pt x="0" y="419"/>
                  </a:cubicBezTo>
                  <a:cubicBezTo>
                    <a:pt x="0" y="486"/>
                    <a:pt x="10" y="587"/>
                    <a:pt x="58" y="682"/>
                  </a:cubicBezTo>
                  <a:cubicBezTo>
                    <a:pt x="108" y="785"/>
                    <a:pt x="180" y="840"/>
                    <a:pt x="187" y="840"/>
                  </a:cubicBezTo>
                  <a:cubicBezTo>
                    <a:pt x="194" y="840"/>
                    <a:pt x="197" y="838"/>
                    <a:pt x="197" y="8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1824120" y="4280400"/>
              <a:ext cx="111600" cy="137520"/>
            </a:xfrm>
            <a:custGeom>
              <a:avLst/>
              <a:gdLst/>
              <a:ahLst/>
              <a:cxnLst/>
              <a:rect l="l" t="t" r="r" b="b"/>
              <a:pathLst>
                <a:path w="310" h="382" extrusionOk="0">
                  <a:moveTo>
                    <a:pt x="285" y="57"/>
                  </a:moveTo>
                  <a:cubicBezTo>
                    <a:pt x="261" y="57"/>
                    <a:pt x="245" y="77"/>
                    <a:pt x="245" y="96"/>
                  </a:cubicBezTo>
                  <a:cubicBezTo>
                    <a:pt x="245" y="108"/>
                    <a:pt x="253" y="120"/>
                    <a:pt x="271" y="120"/>
                  </a:cubicBezTo>
                  <a:cubicBezTo>
                    <a:pt x="289" y="120"/>
                    <a:pt x="309" y="105"/>
                    <a:pt x="309" y="72"/>
                  </a:cubicBezTo>
                  <a:cubicBezTo>
                    <a:pt x="309" y="34"/>
                    <a:pt x="273" y="0"/>
                    <a:pt x="209" y="0"/>
                  </a:cubicBezTo>
                  <a:cubicBezTo>
                    <a:pt x="98" y="0"/>
                    <a:pt x="67" y="86"/>
                    <a:pt x="67" y="122"/>
                  </a:cubicBezTo>
                  <a:cubicBezTo>
                    <a:pt x="67" y="189"/>
                    <a:pt x="130" y="201"/>
                    <a:pt x="154" y="206"/>
                  </a:cubicBezTo>
                  <a:cubicBezTo>
                    <a:pt x="197" y="216"/>
                    <a:pt x="240" y="223"/>
                    <a:pt x="240" y="271"/>
                  </a:cubicBezTo>
                  <a:cubicBezTo>
                    <a:pt x="240" y="292"/>
                    <a:pt x="221" y="362"/>
                    <a:pt x="120" y="362"/>
                  </a:cubicBezTo>
                  <a:cubicBezTo>
                    <a:pt x="108" y="362"/>
                    <a:pt x="43" y="362"/>
                    <a:pt x="24" y="318"/>
                  </a:cubicBezTo>
                  <a:cubicBezTo>
                    <a:pt x="55" y="321"/>
                    <a:pt x="77" y="297"/>
                    <a:pt x="77" y="273"/>
                  </a:cubicBezTo>
                  <a:cubicBezTo>
                    <a:pt x="77" y="254"/>
                    <a:pt x="65" y="244"/>
                    <a:pt x="46" y="244"/>
                  </a:cubicBezTo>
                  <a:cubicBezTo>
                    <a:pt x="24" y="244"/>
                    <a:pt x="0" y="261"/>
                    <a:pt x="0" y="299"/>
                  </a:cubicBezTo>
                  <a:cubicBezTo>
                    <a:pt x="0" y="347"/>
                    <a:pt x="48" y="381"/>
                    <a:pt x="120" y="381"/>
                  </a:cubicBezTo>
                  <a:cubicBezTo>
                    <a:pt x="257" y="381"/>
                    <a:pt x="288" y="280"/>
                    <a:pt x="288" y="242"/>
                  </a:cubicBezTo>
                  <a:cubicBezTo>
                    <a:pt x="288" y="211"/>
                    <a:pt x="273" y="189"/>
                    <a:pt x="261" y="180"/>
                  </a:cubicBezTo>
                  <a:cubicBezTo>
                    <a:pt x="240" y="156"/>
                    <a:pt x="216" y="153"/>
                    <a:pt x="178" y="144"/>
                  </a:cubicBezTo>
                  <a:cubicBezTo>
                    <a:pt x="149" y="139"/>
                    <a:pt x="115" y="132"/>
                    <a:pt x="115" y="93"/>
                  </a:cubicBezTo>
                  <a:cubicBezTo>
                    <a:pt x="115" y="69"/>
                    <a:pt x="134" y="19"/>
                    <a:pt x="209" y="19"/>
                  </a:cubicBezTo>
                  <a:cubicBezTo>
                    <a:pt x="230" y="19"/>
                    <a:pt x="271" y="24"/>
                    <a:pt x="285" y="5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1967760" y="4187520"/>
              <a:ext cx="70200" cy="302760"/>
            </a:xfrm>
            <a:custGeom>
              <a:avLst/>
              <a:gdLst/>
              <a:ahLst/>
              <a:cxnLst/>
              <a:rect l="l" t="t" r="r" b="b"/>
              <a:pathLst>
                <a:path w="195" h="841" extrusionOk="0">
                  <a:moveTo>
                    <a:pt x="194" y="419"/>
                  </a:moveTo>
                  <a:cubicBezTo>
                    <a:pt x="194" y="354"/>
                    <a:pt x="187" y="254"/>
                    <a:pt x="139" y="158"/>
                  </a:cubicBezTo>
                  <a:cubicBezTo>
                    <a:pt x="89" y="55"/>
                    <a:pt x="17" y="0"/>
                    <a:pt x="7" y="0"/>
                  </a:cubicBezTo>
                  <a:cubicBezTo>
                    <a:pt x="2" y="0"/>
                    <a:pt x="0" y="2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98" y="110"/>
                    <a:pt x="146" y="244"/>
                    <a:pt x="146" y="419"/>
                  </a:cubicBezTo>
                  <a:cubicBezTo>
                    <a:pt x="146" y="563"/>
                    <a:pt x="115" y="711"/>
                    <a:pt x="12" y="817"/>
                  </a:cubicBezTo>
                  <a:cubicBezTo>
                    <a:pt x="0" y="828"/>
                    <a:pt x="0" y="828"/>
                    <a:pt x="0" y="831"/>
                  </a:cubicBezTo>
                  <a:cubicBezTo>
                    <a:pt x="0" y="836"/>
                    <a:pt x="2" y="840"/>
                    <a:pt x="7" y="840"/>
                  </a:cubicBezTo>
                  <a:cubicBezTo>
                    <a:pt x="17" y="840"/>
                    <a:pt x="94" y="783"/>
                    <a:pt x="142" y="675"/>
                  </a:cubicBezTo>
                  <a:cubicBezTo>
                    <a:pt x="185" y="584"/>
                    <a:pt x="194" y="491"/>
                    <a:pt x="194" y="4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2168640" y="4302720"/>
              <a:ext cx="203400" cy="70920"/>
            </a:xfrm>
            <a:custGeom>
              <a:avLst/>
              <a:gdLst/>
              <a:ahLst/>
              <a:cxnLst/>
              <a:rect l="l" t="t" r="r" b="b"/>
              <a:pathLst>
                <a:path w="565" h="197" extrusionOk="0">
                  <a:moveTo>
                    <a:pt x="564" y="29"/>
                  </a:moveTo>
                  <a:cubicBezTo>
                    <a:pt x="564" y="10"/>
                    <a:pt x="559" y="2"/>
                    <a:pt x="552" y="2"/>
                  </a:cubicBezTo>
                  <a:cubicBezTo>
                    <a:pt x="547" y="2"/>
                    <a:pt x="540" y="7"/>
                    <a:pt x="540" y="24"/>
                  </a:cubicBezTo>
                  <a:cubicBezTo>
                    <a:pt x="535" y="105"/>
                    <a:pt x="480" y="151"/>
                    <a:pt x="422" y="151"/>
                  </a:cubicBezTo>
                  <a:cubicBezTo>
                    <a:pt x="369" y="151"/>
                    <a:pt x="329" y="115"/>
                    <a:pt x="288" y="79"/>
                  </a:cubicBezTo>
                  <a:cubicBezTo>
                    <a:pt x="245" y="41"/>
                    <a:pt x="199" y="0"/>
                    <a:pt x="142" y="0"/>
                  </a:cubicBezTo>
                  <a:cubicBezTo>
                    <a:pt x="50" y="0"/>
                    <a:pt x="0" y="93"/>
                    <a:pt x="0" y="170"/>
                  </a:cubicBezTo>
                  <a:cubicBezTo>
                    <a:pt x="0" y="196"/>
                    <a:pt x="8" y="188"/>
                    <a:pt x="12" y="196"/>
                  </a:cubicBezTo>
                  <a:cubicBezTo>
                    <a:pt x="22" y="196"/>
                    <a:pt x="24" y="180"/>
                    <a:pt x="24" y="177"/>
                  </a:cubicBezTo>
                  <a:cubicBezTo>
                    <a:pt x="29" y="84"/>
                    <a:pt x="91" y="48"/>
                    <a:pt x="142" y="48"/>
                  </a:cubicBezTo>
                  <a:cubicBezTo>
                    <a:pt x="197" y="48"/>
                    <a:pt x="235" y="84"/>
                    <a:pt x="278" y="120"/>
                  </a:cubicBezTo>
                  <a:cubicBezTo>
                    <a:pt x="321" y="158"/>
                    <a:pt x="365" y="196"/>
                    <a:pt x="422" y="196"/>
                  </a:cubicBezTo>
                  <a:cubicBezTo>
                    <a:pt x="513" y="196"/>
                    <a:pt x="564" y="105"/>
                    <a:pt x="564" y="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2488320" y="4280400"/>
              <a:ext cx="111600" cy="137520"/>
            </a:xfrm>
            <a:custGeom>
              <a:avLst/>
              <a:gdLst/>
              <a:ahLst/>
              <a:cxnLst/>
              <a:rect l="l" t="t" r="r" b="b"/>
              <a:pathLst>
                <a:path w="310" h="382" extrusionOk="0">
                  <a:moveTo>
                    <a:pt x="285" y="57"/>
                  </a:moveTo>
                  <a:cubicBezTo>
                    <a:pt x="261" y="57"/>
                    <a:pt x="245" y="77"/>
                    <a:pt x="245" y="96"/>
                  </a:cubicBezTo>
                  <a:cubicBezTo>
                    <a:pt x="245" y="108"/>
                    <a:pt x="253" y="120"/>
                    <a:pt x="271" y="120"/>
                  </a:cubicBezTo>
                  <a:cubicBezTo>
                    <a:pt x="289" y="120"/>
                    <a:pt x="309" y="105"/>
                    <a:pt x="309" y="72"/>
                  </a:cubicBezTo>
                  <a:cubicBezTo>
                    <a:pt x="309" y="34"/>
                    <a:pt x="273" y="0"/>
                    <a:pt x="211" y="0"/>
                  </a:cubicBezTo>
                  <a:cubicBezTo>
                    <a:pt x="98" y="0"/>
                    <a:pt x="67" y="86"/>
                    <a:pt x="67" y="122"/>
                  </a:cubicBezTo>
                  <a:cubicBezTo>
                    <a:pt x="67" y="189"/>
                    <a:pt x="130" y="201"/>
                    <a:pt x="154" y="206"/>
                  </a:cubicBezTo>
                  <a:cubicBezTo>
                    <a:pt x="199" y="216"/>
                    <a:pt x="242" y="223"/>
                    <a:pt x="242" y="271"/>
                  </a:cubicBezTo>
                  <a:cubicBezTo>
                    <a:pt x="242" y="292"/>
                    <a:pt x="223" y="362"/>
                    <a:pt x="122" y="362"/>
                  </a:cubicBezTo>
                  <a:cubicBezTo>
                    <a:pt x="110" y="362"/>
                    <a:pt x="46" y="362"/>
                    <a:pt x="26" y="318"/>
                  </a:cubicBezTo>
                  <a:cubicBezTo>
                    <a:pt x="58" y="321"/>
                    <a:pt x="79" y="297"/>
                    <a:pt x="79" y="273"/>
                  </a:cubicBezTo>
                  <a:cubicBezTo>
                    <a:pt x="79" y="254"/>
                    <a:pt x="65" y="244"/>
                    <a:pt x="48" y="244"/>
                  </a:cubicBezTo>
                  <a:cubicBezTo>
                    <a:pt x="26" y="244"/>
                    <a:pt x="0" y="261"/>
                    <a:pt x="0" y="299"/>
                  </a:cubicBezTo>
                  <a:cubicBezTo>
                    <a:pt x="0" y="347"/>
                    <a:pt x="48" y="381"/>
                    <a:pt x="120" y="381"/>
                  </a:cubicBezTo>
                  <a:cubicBezTo>
                    <a:pt x="257" y="381"/>
                    <a:pt x="290" y="280"/>
                    <a:pt x="290" y="242"/>
                  </a:cubicBezTo>
                  <a:cubicBezTo>
                    <a:pt x="290" y="211"/>
                    <a:pt x="273" y="189"/>
                    <a:pt x="264" y="180"/>
                  </a:cubicBezTo>
                  <a:cubicBezTo>
                    <a:pt x="242" y="156"/>
                    <a:pt x="216" y="153"/>
                    <a:pt x="180" y="144"/>
                  </a:cubicBezTo>
                  <a:cubicBezTo>
                    <a:pt x="149" y="139"/>
                    <a:pt x="115" y="132"/>
                    <a:pt x="115" y="93"/>
                  </a:cubicBezTo>
                  <a:cubicBezTo>
                    <a:pt x="115" y="69"/>
                    <a:pt x="137" y="19"/>
                    <a:pt x="211" y="19"/>
                  </a:cubicBezTo>
                  <a:cubicBezTo>
                    <a:pt x="230" y="19"/>
                    <a:pt x="273" y="24"/>
                    <a:pt x="285" y="5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2637720" y="4148640"/>
              <a:ext cx="78120" cy="140760"/>
            </a:xfrm>
            <a:custGeom>
              <a:avLst/>
              <a:gdLst/>
              <a:ahLst/>
              <a:cxnLst/>
              <a:rect l="l" t="t" r="r" b="b"/>
              <a:pathLst>
                <a:path w="217" h="391" extrusionOk="0">
                  <a:moveTo>
                    <a:pt x="134" y="17"/>
                  </a:moveTo>
                  <a:cubicBezTo>
                    <a:pt x="134" y="2"/>
                    <a:pt x="132" y="0"/>
                    <a:pt x="118" y="0"/>
                  </a:cubicBezTo>
                  <a:cubicBezTo>
                    <a:pt x="79" y="38"/>
                    <a:pt x="24" y="38"/>
                    <a:pt x="0" y="38"/>
                  </a:cubicBezTo>
                  <a:cubicBezTo>
                    <a:pt x="0" y="45"/>
                    <a:pt x="0" y="53"/>
                    <a:pt x="0" y="60"/>
                  </a:cubicBezTo>
                  <a:cubicBezTo>
                    <a:pt x="14" y="60"/>
                    <a:pt x="53" y="60"/>
                    <a:pt x="86" y="43"/>
                  </a:cubicBezTo>
                  <a:cubicBezTo>
                    <a:pt x="86" y="143"/>
                    <a:pt x="86" y="243"/>
                    <a:pt x="86" y="342"/>
                  </a:cubicBezTo>
                  <a:cubicBezTo>
                    <a:pt x="86" y="362"/>
                    <a:pt x="86" y="369"/>
                    <a:pt x="26" y="369"/>
                  </a:cubicBezTo>
                  <a:cubicBezTo>
                    <a:pt x="19" y="369"/>
                    <a:pt x="12" y="369"/>
                    <a:pt x="5" y="369"/>
                  </a:cubicBezTo>
                  <a:cubicBezTo>
                    <a:pt x="5" y="376"/>
                    <a:pt x="5" y="383"/>
                    <a:pt x="5" y="390"/>
                  </a:cubicBezTo>
                  <a:cubicBezTo>
                    <a:pt x="17" y="390"/>
                    <a:pt x="89" y="388"/>
                    <a:pt x="110" y="388"/>
                  </a:cubicBezTo>
                  <a:cubicBezTo>
                    <a:pt x="127" y="388"/>
                    <a:pt x="201" y="390"/>
                    <a:pt x="216" y="390"/>
                  </a:cubicBezTo>
                  <a:cubicBezTo>
                    <a:pt x="216" y="383"/>
                    <a:pt x="216" y="376"/>
                    <a:pt x="216" y="369"/>
                  </a:cubicBezTo>
                  <a:cubicBezTo>
                    <a:pt x="209" y="369"/>
                    <a:pt x="201" y="369"/>
                    <a:pt x="194" y="369"/>
                  </a:cubicBezTo>
                  <a:cubicBezTo>
                    <a:pt x="134" y="369"/>
                    <a:pt x="134" y="362"/>
                    <a:pt x="134" y="342"/>
                  </a:cubicBezTo>
                  <a:cubicBezTo>
                    <a:pt x="134" y="234"/>
                    <a:pt x="134" y="125"/>
                    <a:pt x="134" y="1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2758680" y="4231440"/>
              <a:ext cx="143640" cy="10800"/>
            </a:xfrm>
            <a:custGeom>
              <a:avLst/>
              <a:gdLst/>
              <a:ahLst/>
              <a:cxnLst/>
              <a:rect l="l" t="t" r="r" b="b"/>
              <a:pathLst>
                <a:path w="399" h="30" extrusionOk="0">
                  <a:moveTo>
                    <a:pt x="377" y="29"/>
                  </a:moveTo>
                  <a:cubicBezTo>
                    <a:pt x="384" y="29"/>
                    <a:pt x="398" y="29"/>
                    <a:pt x="398" y="14"/>
                  </a:cubicBezTo>
                  <a:cubicBezTo>
                    <a:pt x="398" y="0"/>
                    <a:pt x="386" y="0"/>
                    <a:pt x="377" y="0"/>
                  </a:cubicBezTo>
                  <a:cubicBezTo>
                    <a:pt x="259" y="0"/>
                    <a:pt x="142" y="0"/>
                    <a:pt x="24" y="0"/>
                  </a:cubicBezTo>
                  <a:cubicBezTo>
                    <a:pt x="14" y="0"/>
                    <a:pt x="0" y="0"/>
                    <a:pt x="0" y="14"/>
                  </a:cubicBezTo>
                  <a:cubicBezTo>
                    <a:pt x="0" y="29"/>
                    <a:pt x="14" y="29"/>
                    <a:pt x="24" y="29"/>
                  </a:cubicBezTo>
                  <a:cubicBezTo>
                    <a:pt x="142" y="29"/>
                    <a:pt x="259" y="29"/>
                    <a:pt x="377" y="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2935800" y="4140000"/>
              <a:ext cx="124560" cy="190800"/>
            </a:xfrm>
            <a:custGeom>
              <a:avLst/>
              <a:gdLst/>
              <a:ahLst/>
              <a:cxnLst/>
              <a:rect l="l" t="t" r="r" b="b"/>
              <a:pathLst>
                <a:path w="346" h="530" extrusionOk="0">
                  <a:moveTo>
                    <a:pt x="345" y="81"/>
                  </a:moveTo>
                  <a:cubicBezTo>
                    <a:pt x="345" y="31"/>
                    <a:pt x="300" y="0"/>
                    <a:pt x="247" y="0"/>
                  </a:cubicBezTo>
                  <a:cubicBezTo>
                    <a:pt x="168" y="0"/>
                    <a:pt x="108" y="93"/>
                    <a:pt x="94" y="151"/>
                  </a:cubicBezTo>
                  <a:cubicBezTo>
                    <a:pt x="62" y="275"/>
                    <a:pt x="31" y="398"/>
                    <a:pt x="0" y="522"/>
                  </a:cubicBezTo>
                  <a:cubicBezTo>
                    <a:pt x="0" y="527"/>
                    <a:pt x="5" y="529"/>
                    <a:pt x="10" y="529"/>
                  </a:cubicBezTo>
                  <a:cubicBezTo>
                    <a:pt x="14" y="529"/>
                    <a:pt x="19" y="529"/>
                    <a:pt x="19" y="524"/>
                  </a:cubicBezTo>
                  <a:cubicBezTo>
                    <a:pt x="33" y="473"/>
                    <a:pt x="46" y="421"/>
                    <a:pt x="60" y="369"/>
                  </a:cubicBezTo>
                  <a:cubicBezTo>
                    <a:pt x="72" y="395"/>
                    <a:pt x="101" y="421"/>
                    <a:pt x="149" y="421"/>
                  </a:cubicBezTo>
                  <a:cubicBezTo>
                    <a:pt x="230" y="421"/>
                    <a:pt x="324" y="362"/>
                    <a:pt x="324" y="271"/>
                  </a:cubicBezTo>
                  <a:cubicBezTo>
                    <a:pt x="324" y="237"/>
                    <a:pt x="307" y="201"/>
                    <a:pt x="278" y="182"/>
                  </a:cubicBezTo>
                  <a:cubicBezTo>
                    <a:pt x="307" y="163"/>
                    <a:pt x="345" y="129"/>
                    <a:pt x="345" y="81"/>
                  </a:cubicBezTo>
                  <a:moveTo>
                    <a:pt x="228" y="182"/>
                  </a:moveTo>
                  <a:cubicBezTo>
                    <a:pt x="218" y="182"/>
                    <a:pt x="216" y="184"/>
                    <a:pt x="199" y="184"/>
                  </a:cubicBezTo>
                  <a:cubicBezTo>
                    <a:pt x="190" y="184"/>
                    <a:pt x="175" y="184"/>
                    <a:pt x="170" y="182"/>
                  </a:cubicBezTo>
                  <a:cubicBezTo>
                    <a:pt x="175" y="180"/>
                    <a:pt x="192" y="177"/>
                    <a:pt x="199" y="177"/>
                  </a:cubicBezTo>
                  <a:cubicBezTo>
                    <a:pt x="206" y="177"/>
                    <a:pt x="221" y="180"/>
                    <a:pt x="228" y="182"/>
                  </a:cubicBezTo>
                  <a:moveTo>
                    <a:pt x="307" y="72"/>
                  </a:moveTo>
                  <a:cubicBezTo>
                    <a:pt x="307" y="103"/>
                    <a:pt x="290" y="148"/>
                    <a:pt x="254" y="170"/>
                  </a:cubicBezTo>
                  <a:cubicBezTo>
                    <a:pt x="242" y="165"/>
                    <a:pt x="233" y="160"/>
                    <a:pt x="199" y="160"/>
                  </a:cubicBezTo>
                  <a:cubicBezTo>
                    <a:pt x="178" y="160"/>
                    <a:pt x="149" y="163"/>
                    <a:pt x="149" y="184"/>
                  </a:cubicBezTo>
                  <a:cubicBezTo>
                    <a:pt x="149" y="199"/>
                    <a:pt x="168" y="201"/>
                    <a:pt x="197" y="201"/>
                  </a:cubicBezTo>
                  <a:cubicBezTo>
                    <a:pt x="216" y="201"/>
                    <a:pt x="235" y="199"/>
                    <a:pt x="252" y="192"/>
                  </a:cubicBezTo>
                  <a:cubicBezTo>
                    <a:pt x="271" y="206"/>
                    <a:pt x="281" y="230"/>
                    <a:pt x="281" y="256"/>
                  </a:cubicBezTo>
                  <a:cubicBezTo>
                    <a:pt x="281" y="340"/>
                    <a:pt x="221" y="405"/>
                    <a:pt x="149" y="405"/>
                  </a:cubicBezTo>
                  <a:cubicBezTo>
                    <a:pt x="103" y="405"/>
                    <a:pt x="72" y="376"/>
                    <a:pt x="72" y="330"/>
                  </a:cubicBezTo>
                  <a:cubicBezTo>
                    <a:pt x="72" y="323"/>
                    <a:pt x="72" y="318"/>
                    <a:pt x="74" y="314"/>
                  </a:cubicBezTo>
                  <a:cubicBezTo>
                    <a:pt x="87" y="261"/>
                    <a:pt x="100" y="208"/>
                    <a:pt x="113" y="156"/>
                  </a:cubicBezTo>
                  <a:cubicBezTo>
                    <a:pt x="127" y="101"/>
                    <a:pt x="178" y="17"/>
                    <a:pt x="247" y="17"/>
                  </a:cubicBezTo>
                  <a:cubicBezTo>
                    <a:pt x="281" y="17"/>
                    <a:pt x="307" y="36"/>
                    <a:pt x="307" y="7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" name="Google Shape;436;p28"/>
          <p:cNvSpPr txBox="1"/>
          <p:nvPr/>
        </p:nvSpPr>
        <p:spPr>
          <a:xfrm>
            <a:off x="159000" y="1440000"/>
            <a:ext cx="45000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By taking the energy gaps (s) of the Hamiltonian, we define the integrated level spacing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28"/>
          <p:cNvSpPr txBox="1"/>
          <p:nvPr/>
        </p:nvSpPr>
        <p:spPr>
          <a:xfrm>
            <a:off x="186600" y="3288600"/>
            <a:ext cx="396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It counts the number of states separated by a gap larger than s, and have a distribution of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6100" y="1215430"/>
            <a:ext cx="5354527" cy="4015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9"/>
          <p:cNvSpPr txBox="1"/>
          <p:nvPr/>
        </p:nvSpPr>
        <p:spPr>
          <a:xfrm>
            <a:off x="540000" y="1620000"/>
            <a:ext cx="9000000" cy="316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A fractal of </a:t>
            </a:r>
            <a:r>
              <a:rPr lang="es-ES" sz="1800"/>
              <a:t>length</a:t>
            </a: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 L have a volume        . At the same time, the integrated level spacing counts the number of states resolved by s, so, </a:t>
            </a:r>
            <a:r>
              <a:rPr lang="es-ES" sz="1800"/>
              <a:t>occupying</a:t>
            </a: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 a volume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                            . With that, we have the relation                            .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On the other hand, we know                        and so,                     . Being also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Then                        .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Combining the two </a:t>
            </a:r>
            <a:r>
              <a:rPr lang="es-ES" sz="1800"/>
              <a:t>expressions</a:t>
            </a: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, we found the relation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Obtaining a relation between a dynamical expansion and the energy spectrum.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With our fit on the integrated level spacing, we predicts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In agreement with the value </a:t>
            </a:r>
            <a:r>
              <a:rPr lang="es-ES" sz="1800"/>
              <a:t>fitted</a:t>
            </a:r>
            <a:r>
              <a:rPr lang="es-ES" sz="1800" b="0" strike="noStrike">
                <a:latin typeface="Arial"/>
                <a:ea typeface="Arial"/>
                <a:cs typeface="Arial"/>
                <a:sym typeface="Arial"/>
              </a:rPr>
              <a:t> in the averaged case.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9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0" strike="noStrike">
                <a:latin typeface="Arial"/>
                <a:ea typeface="Arial"/>
                <a:cs typeface="Arial"/>
                <a:sym typeface="Arial"/>
              </a:rPr>
              <a:t>Relation between dynamics and spectral properties</a:t>
            </a: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5" name="Google Shape;445;p29"/>
          <p:cNvGrpSpPr/>
          <p:nvPr/>
        </p:nvGrpSpPr>
        <p:grpSpPr>
          <a:xfrm>
            <a:off x="6198840" y="3338600"/>
            <a:ext cx="1721520" cy="729720"/>
            <a:chOff x="6198840" y="3240000"/>
            <a:chExt cx="1721520" cy="729720"/>
          </a:xfrm>
        </p:grpSpPr>
        <p:sp>
          <p:nvSpPr>
            <p:cNvPr id="446" name="Google Shape;446;p29"/>
            <p:cNvSpPr/>
            <p:nvPr/>
          </p:nvSpPr>
          <p:spPr>
            <a:xfrm>
              <a:off x="6201360" y="3255480"/>
              <a:ext cx="1703520" cy="698760"/>
            </a:xfrm>
            <a:custGeom>
              <a:avLst/>
              <a:gdLst/>
              <a:ahLst/>
              <a:cxnLst/>
              <a:rect l="l" t="t" r="r" b="b"/>
              <a:pathLst>
                <a:path w="4732" h="1941" extrusionOk="0">
                  <a:moveTo>
                    <a:pt x="0" y="0"/>
                  </a:moveTo>
                  <a:cubicBezTo>
                    <a:pt x="1577" y="0"/>
                    <a:pt x="3154" y="0"/>
                    <a:pt x="4731" y="0"/>
                  </a:cubicBezTo>
                  <a:cubicBezTo>
                    <a:pt x="4731" y="647"/>
                    <a:pt x="4731" y="1293"/>
                    <a:pt x="4731" y="1940"/>
                  </a:cubicBezTo>
                  <a:cubicBezTo>
                    <a:pt x="3154" y="1940"/>
                    <a:pt x="1577" y="1940"/>
                    <a:pt x="0" y="1940"/>
                  </a:cubicBezTo>
                  <a:cubicBezTo>
                    <a:pt x="0" y="1293"/>
                    <a:pt x="0" y="647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6198840" y="3538800"/>
              <a:ext cx="170640" cy="137520"/>
            </a:xfrm>
            <a:custGeom>
              <a:avLst/>
              <a:gdLst/>
              <a:ahLst/>
              <a:cxnLst/>
              <a:rect l="l" t="t" r="r" b="b"/>
              <a:pathLst>
                <a:path w="474" h="382" extrusionOk="0">
                  <a:moveTo>
                    <a:pt x="367" y="173"/>
                  </a:moveTo>
                  <a:cubicBezTo>
                    <a:pt x="367" y="41"/>
                    <a:pt x="288" y="0"/>
                    <a:pt x="225" y="0"/>
                  </a:cubicBezTo>
                  <a:cubicBezTo>
                    <a:pt x="110" y="0"/>
                    <a:pt x="0" y="120"/>
                    <a:pt x="0" y="240"/>
                  </a:cubicBezTo>
                  <a:cubicBezTo>
                    <a:pt x="0" y="316"/>
                    <a:pt x="50" y="381"/>
                    <a:pt x="137" y="381"/>
                  </a:cubicBezTo>
                  <a:cubicBezTo>
                    <a:pt x="190" y="381"/>
                    <a:pt x="249" y="362"/>
                    <a:pt x="314" y="309"/>
                  </a:cubicBezTo>
                  <a:cubicBezTo>
                    <a:pt x="324" y="355"/>
                    <a:pt x="353" y="381"/>
                    <a:pt x="391" y="381"/>
                  </a:cubicBezTo>
                  <a:cubicBezTo>
                    <a:pt x="434" y="381"/>
                    <a:pt x="461" y="336"/>
                    <a:pt x="461" y="321"/>
                  </a:cubicBezTo>
                  <a:cubicBezTo>
                    <a:pt x="461" y="316"/>
                    <a:pt x="456" y="314"/>
                    <a:pt x="451" y="314"/>
                  </a:cubicBezTo>
                  <a:cubicBezTo>
                    <a:pt x="444" y="314"/>
                    <a:pt x="441" y="316"/>
                    <a:pt x="439" y="321"/>
                  </a:cubicBezTo>
                  <a:cubicBezTo>
                    <a:pt x="425" y="362"/>
                    <a:pt x="409" y="348"/>
                    <a:pt x="393" y="362"/>
                  </a:cubicBezTo>
                  <a:cubicBezTo>
                    <a:pt x="367" y="362"/>
                    <a:pt x="367" y="297"/>
                    <a:pt x="367" y="276"/>
                  </a:cubicBezTo>
                  <a:cubicBezTo>
                    <a:pt x="367" y="259"/>
                    <a:pt x="367" y="257"/>
                    <a:pt x="374" y="247"/>
                  </a:cubicBezTo>
                  <a:cubicBezTo>
                    <a:pt x="453" y="149"/>
                    <a:pt x="440" y="116"/>
                    <a:pt x="473" y="50"/>
                  </a:cubicBezTo>
                  <a:cubicBezTo>
                    <a:pt x="473" y="48"/>
                    <a:pt x="470" y="41"/>
                    <a:pt x="461" y="41"/>
                  </a:cubicBezTo>
                  <a:cubicBezTo>
                    <a:pt x="453" y="41"/>
                    <a:pt x="453" y="43"/>
                    <a:pt x="449" y="58"/>
                  </a:cubicBezTo>
                  <a:cubicBezTo>
                    <a:pt x="434" y="113"/>
                    <a:pt x="405" y="175"/>
                    <a:pt x="367" y="225"/>
                  </a:cubicBezTo>
                  <a:cubicBezTo>
                    <a:pt x="367" y="208"/>
                    <a:pt x="367" y="190"/>
                    <a:pt x="367" y="173"/>
                  </a:cubicBezTo>
                  <a:moveTo>
                    <a:pt x="309" y="288"/>
                  </a:moveTo>
                  <a:cubicBezTo>
                    <a:pt x="235" y="352"/>
                    <a:pt x="170" y="362"/>
                    <a:pt x="137" y="362"/>
                  </a:cubicBezTo>
                  <a:cubicBezTo>
                    <a:pt x="86" y="362"/>
                    <a:pt x="62" y="324"/>
                    <a:pt x="62" y="271"/>
                  </a:cubicBezTo>
                  <a:cubicBezTo>
                    <a:pt x="62" y="230"/>
                    <a:pt x="84" y="139"/>
                    <a:pt x="110" y="96"/>
                  </a:cubicBezTo>
                  <a:cubicBezTo>
                    <a:pt x="151" y="34"/>
                    <a:pt x="194" y="19"/>
                    <a:pt x="225" y="19"/>
                  </a:cubicBezTo>
                  <a:cubicBezTo>
                    <a:pt x="309" y="19"/>
                    <a:pt x="309" y="129"/>
                    <a:pt x="309" y="194"/>
                  </a:cubicBezTo>
                  <a:cubicBezTo>
                    <a:pt x="309" y="225"/>
                    <a:pt x="309" y="273"/>
                    <a:pt x="309" y="28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6482160" y="3561120"/>
              <a:ext cx="202320" cy="71280"/>
            </a:xfrm>
            <a:custGeom>
              <a:avLst/>
              <a:gdLst/>
              <a:ahLst/>
              <a:cxnLst/>
              <a:rect l="l" t="t" r="r" b="b"/>
              <a:pathLst>
                <a:path w="562" h="198" extrusionOk="0">
                  <a:moveTo>
                    <a:pt x="533" y="34"/>
                  </a:moveTo>
                  <a:cubicBezTo>
                    <a:pt x="545" y="34"/>
                    <a:pt x="561" y="34"/>
                    <a:pt x="561" y="17"/>
                  </a:cubicBezTo>
                  <a:cubicBezTo>
                    <a:pt x="561" y="0"/>
                    <a:pt x="545" y="0"/>
                    <a:pt x="533" y="0"/>
                  </a:cubicBezTo>
                  <a:cubicBezTo>
                    <a:pt x="365" y="0"/>
                    <a:pt x="197" y="0"/>
                    <a:pt x="29" y="0"/>
                  </a:cubicBez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9" y="34"/>
                  </a:cubicBezTo>
                  <a:cubicBezTo>
                    <a:pt x="197" y="34"/>
                    <a:pt x="365" y="34"/>
                    <a:pt x="533" y="34"/>
                  </a:cubicBezTo>
                  <a:moveTo>
                    <a:pt x="533" y="197"/>
                  </a:moveTo>
                  <a:cubicBezTo>
                    <a:pt x="545" y="197"/>
                    <a:pt x="561" y="197"/>
                    <a:pt x="561" y="180"/>
                  </a:cubicBezTo>
                  <a:cubicBezTo>
                    <a:pt x="561" y="163"/>
                    <a:pt x="545" y="163"/>
                    <a:pt x="533" y="163"/>
                  </a:cubicBezTo>
                  <a:cubicBezTo>
                    <a:pt x="365" y="163"/>
                    <a:pt x="197" y="163"/>
                    <a:pt x="29" y="163"/>
                  </a:cubicBezTo>
                  <a:cubicBezTo>
                    <a:pt x="17" y="163"/>
                    <a:pt x="0" y="163"/>
                    <a:pt x="0" y="180"/>
                  </a:cubicBezTo>
                  <a:cubicBezTo>
                    <a:pt x="0" y="197"/>
                    <a:pt x="17" y="197"/>
                    <a:pt x="29" y="197"/>
                  </a:cubicBezTo>
                  <a:cubicBezTo>
                    <a:pt x="197" y="197"/>
                    <a:pt x="365" y="197"/>
                    <a:pt x="533" y="1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6837120" y="3265920"/>
              <a:ext cx="121320" cy="202320"/>
            </a:xfrm>
            <a:custGeom>
              <a:avLst/>
              <a:gdLst/>
              <a:ahLst/>
              <a:cxnLst/>
              <a:rect l="l" t="t" r="r" b="b"/>
              <a:pathLst>
                <a:path w="337" h="562" extrusionOk="0">
                  <a:moveTo>
                    <a:pt x="65" y="496"/>
                  </a:moveTo>
                  <a:cubicBezTo>
                    <a:pt x="95" y="467"/>
                    <a:pt x="126" y="437"/>
                    <a:pt x="156" y="408"/>
                  </a:cubicBezTo>
                  <a:cubicBezTo>
                    <a:pt x="285" y="293"/>
                    <a:pt x="336" y="247"/>
                    <a:pt x="336" y="163"/>
                  </a:cubicBezTo>
                  <a:cubicBezTo>
                    <a:pt x="336" y="67"/>
                    <a:pt x="261" y="0"/>
                    <a:pt x="158" y="0"/>
                  </a:cubicBezTo>
                  <a:cubicBezTo>
                    <a:pt x="62" y="0"/>
                    <a:pt x="0" y="77"/>
                    <a:pt x="0" y="151"/>
                  </a:cubicBezTo>
                  <a:cubicBezTo>
                    <a:pt x="0" y="199"/>
                    <a:pt x="43" y="199"/>
                    <a:pt x="46" y="199"/>
                  </a:cubicBezTo>
                  <a:cubicBezTo>
                    <a:pt x="60" y="199"/>
                    <a:pt x="89" y="189"/>
                    <a:pt x="89" y="153"/>
                  </a:cubicBezTo>
                  <a:cubicBezTo>
                    <a:pt x="89" y="132"/>
                    <a:pt x="74" y="110"/>
                    <a:pt x="46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53" y="58"/>
                    <a:pt x="98" y="26"/>
                    <a:pt x="146" y="26"/>
                  </a:cubicBezTo>
                  <a:cubicBezTo>
                    <a:pt x="223" y="26"/>
                    <a:pt x="259" y="94"/>
                    <a:pt x="259" y="163"/>
                  </a:cubicBezTo>
                  <a:cubicBezTo>
                    <a:pt x="259" y="230"/>
                    <a:pt x="218" y="297"/>
                    <a:pt x="173" y="348"/>
                  </a:cubicBezTo>
                  <a:cubicBezTo>
                    <a:pt x="118" y="408"/>
                    <a:pt x="64" y="469"/>
                    <a:pt x="10" y="530"/>
                  </a:cubicBezTo>
                  <a:cubicBezTo>
                    <a:pt x="0" y="537"/>
                    <a:pt x="0" y="539"/>
                    <a:pt x="0" y="561"/>
                  </a:cubicBezTo>
                  <a:cubicBezTo>
                    <a:pt x="105" y="561"/>
                    <a:pt x="210" y="561"/>
                    <a:pt x="314" y="561"/>
                  </a:cubicBezTo>
                  <a:cubicBezTo>
                    <a:pt x="321" y="512"/>
                    <a:pt x="329" y="462"/>
                    <a:pt x="336" y="412"/>
                  </a:cubicBezTo>
                  <a:cubicBezTo>
                    <a:pt x="329" y="412"/>
                    <a:pt x="323" y="412"/>
                    <a:pt x="317" y="412"/>
                  </a:cubicBezTo>
                  <a:cubicBezTo>
                    <a:pt x="312" y="439"/>
                    <a:pt x="305" y="475"/>
                    <a:pt x="297" y="489"/>
                  </a:cubicBezTo>
                  <a:cubicBezTo>
                    <a:pt x="290" y="496"/>
                    <a:pt x="235" y="496"/>
                    <a:pt x="218" y="496"/>
                  </a:cubicBezTo>
                  <a:cubicBezTo>
                    <a:pt x="167" y="496"/>
                    <a:pt x="116" y="496"/>
                    <a:pt x="65" y="4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7003800" y="3240000"/>
              <a:ext cx="71280" cy="303480"/>
            </a:xfrm>
            <a:custGeom>
              <a:avLst/>
              <a:gdLst/>
              <a:ahLst/>
              <a:cxnLst/>
              <a:rect l="l" t="t" r="r" b="b"/>
              <a:pathLst>
                <a:path w="198" h="843" extrusionOk="0">
                  <a:moveTo>
                    <a:pt x="197" y="834"/>
                  </a:moveTo>
                  <a:cubicBezTo>
                    <a:pt x="197" y="832"/>
                    <a:pt x="197" y="830"/>
                    <a:pt x="182" y="815"/>
                  </a:cubicBezTo>
                  <a:cubicBezTo>
                    <a:pt x="77" y="710"/>
                    <a:pt x="50" y="551"/>
                    <a:pt x="50" y="422"/>
                  </a:cubicBezTo>
                  <a:cubicBezTo>
                    <a:pt x="50" y="276"/>
                    <a:pt x="82" y="129"/>
                    <a:pt x="185" y="24"/>
                  </a:cubicBezTo>
                  <a:cubicBezTo>
                    <a:pt x="197" y="12"/>
                    <a:pt x="197" y="12"/>
                    <a:pt x="197" y="10"/>
                  </a:cubicBezTo>
                  <a:cubicBezTo>
                    <a:pt x="197" y="2"/>
                    <a:pt x="192" y="0"/>
                    <a:pt x="187" y="0"/>
                  </a:cubicBezTo>
                  <a:cubicBezTo>
                    <a:pt x="180" y="0"/>
                    <a:pt x="103" y="58"/>
                    <a:pt x="53" y="165"/>
                  </a:cubicBezTo>
                  <a:cubicBezTo>
                    <a:pt x="10" y="257"/>
                    <a:pt x="0" y="350"/>
                    <a:pt x="0" y="422"/>
                  </a:cubicBezTo>
                  <a:cubicBezTo>
                    <a:pt x="0" y="487"/>
                    <a:pt x="10" y="590"/>
                    <a:pt x="55" y="683"/>
                  </a:cubicBezTo>
                  <a:cubicBezTo>
                    <a:pt x="106" y="789"/>
                    <a:pt x="180" y="842"/>
                    <a:pt x="187" y="842"/>
                  </a:cubicBezTo>
                  <a:cubicBezTo>
                    <a:pt x="192" y="842"/>
                    <a:pt x="197" y="839"/>
                    <a:pt x="197" y="8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7100280" y="3253680"/>
              <a:ext cx="166320" cy="273240"/>
            </a:xfrm>
            <a:custGeom>
              <a:avLst/>
              <a:gdLst/>
              <a:ahLst/>
              <a:cxnLst/>
              <a:rect l="l" t="t" r="r" b="b"/>
              <a:pathLst>
                <a:path w="462" h="759" extrusionOk="0">
                  <a:moveTo>
                    <a:pt x="461" y="115"/>
                  </a:moveTo>
                  <a:cubicBezTo>
                    <a:pt x="461" y="50"/>
                    <a:pt x="415" y="0"/>
                    <a:pt x="346" y="0"/>
                  </a:cubicBezTo>
                  <a:cubicBezTo>
                    <a:pt x="298" y="0"/>
                    <a:pt x="274" y="12"/>
                    <a:pt x="245" y="34"/>
                  </a:cubicBezTo>
                  <a:cubicBezTo>
                    <a:pt x="197" y="67"/>
                    <a:pt x="151" y="151"/>
                    <a:pt x="135" y="213"/>
                  </a:cubicBezTo>
                  <a:cubicBezTo>
                    <a:pt x="91" y="392"/>
                    <a:pt x="47" y="570"/>
                    <a:pt x="3" y="748"/>
                  </a:cubicBezTo>
                  <a:cubicBezTo>
                    <a:pt x="0" y="753"/>
                    <a:pt x="5" y="758"/>
                    <a:pt x="12" y="758"/>
                  </a:cubicBezTo>
                  <a:cubicBezTo>
                    <a:pt x="19" y="758"/>
                    <a:pt x="22" y="755"/>
                    <a:pt x="22" y="753"/>
                  </a:cubicBezTo>
                  <a:cubicBezTo>
                    <a:pt x="42" y="675"/>
                    <a:pt x="62" y="598"/>
                    <a:pt x="82" y="520"/>
                  </a:cubicBezTo>
                  <a:cubicBezTo>
                    <a:pt x="96" y="571"/>
                    <a:pt x="133" y="602"/>
                    <a:pt x="195" y="602"/>
                  </a:cubicBezTo>
                  <a:cubicBezTo>
                    <a:pt x="256" y="602"/>
                    <a:pt x="319" y="573"/>
                    <a:pt x="358" y="535"/>
                  </a:cubicBezTo>
                  <a:cubicBezTo>
                    <a:pt x="398" y="496"/>
                    <a:pt x="425" y="444"/>
                    <a:pt x="425" y="381"/>
                  </a:cubicBezTo>
                  <a:cubicBezTo>
                    <a:pt x="425" y="319"/>
                    <a:pt x="394" y="276"/>
                    <a:pt x="365" y="254"/>
                  </a:cubicBezTo>
                  <a:cubicBezTo>
                    <a:pt x="413" y="228"/>
                    <a:pt x="461" y="175"/>
                    <a:pt x="461" y="115"/>
                  </a:cubicBezTo>
                  <a:moveTo>
                    <a:pt x="310" y="254"/>
                  </a:moveTo>
                  <a:cubicBezTo>
                    <a:pt x="298" y="259"/>
                    <a:pt x="288" y="261"/>
                    <a:pt x="269" y="261"/>
                  </a:cubicBezTo>
                  <a:cubicBezTo>
                    <a:pt x="257" y="261"/>
                    <a:pt x="240" y="261"/>
                    <a:pt x="231" y="257"/>
                  </a:cubicBezTo>
                  <a:cubicBezTo>
                    <a:pt x="233" y="249"/>
                    <a:pt x="264" y="249"/>
                    <a:pt x="274" y="249"/>
                  </a:cubicBezTo>
                  <a:cubicBezTo>
                    <a:pt x="290" y="249"/>
                    <a:pt x="298" y="249"/>
                    <a:pt x="310" y="254"/>
                  </a:cubicBezTo>
                  <a:moveTo>
                    <a:pt x="413" y="96"/>
                  </a:moveTo>
                  <a:cubicBezTo>
                    <a:pt x="413" y="153"/>
                    <a:pt x="382" y="216"/>
                    <a:pt x="338" y="240"/>
                  </a:cubicBezTo>
                  <a:cubicBezTo>
                    <a:pt x="314" y="233"/>
                    <a:pt x="298" y="230"/>
                    <a:pt x="274" y="230"/>
                  </a:cubicBezTo>
                  <a:cubicBezTo>
                    <a:pt x="255" y="230"/>
                    <a:pt x="209" y="230"/>
                    <a:pt x="209" y="257"/>
                  </a:cubicBezTo>
                  <a:cubicBezTo>
                    <a:pt x="207" y="281"/>
                    <a:pt x="250" y="278"/>
                    <a:pt x="267" y="278"/>
                  </a:cubicBezTo>
                  <a:cubicBezTo>
                    <a:pt x="298" y="278"/>
                    <a:pt x="310" y="278"/>
                    <a:pt x="336" y="269"/>
                  </a:cubicBezTo>
                  <a:cubicBezTo>
                    <a:pt x="367" y="297"/>
                    <a:pt x="372" y="324"/>
                    <a:pt x="372" y="362"/>
                  </a:cubicBezTo>
                  <a:cubicBezTo>
                    <a:pt x="374" y="412"/>
                    <a:pt x="353" y="475"/>
                    <a:pt x="331" y="508"/>
                  </a:cubicBezTo>
                  <a:cubicBezTo>
                    <a:pt x="298" y="554"/>
                    <a:pt x="240" y="583"/>
                    <a:pt x="192" y="583"/>
                  </a:cubicBezTo>
                  <a:cubicBezTo>
                    <a:pt x="130" y="583"/>
                    <a:pt x="96" y="535"/>
                    <a:pt x="96" y="475"/>
                  </a:cubicBezTo>
                  <a:cubicBezTo>
                    <a:pt x="96" y="468"/>
                    <a:pt x="96" y="453"/>
                    <a:pt x="101" y="439"/>
                  </a:cubicBezTo>
                  <a:cubicBezTo>
                    <a:pt x="119" y="368"/>
                    <a:pt x="136" y="297"/>
                    <a:pt x="154" y="225"/>
                  </a:cubicBezTo>
                  <a:cubicBezTo>
                    <a:pt x="173" y="153"/>
                    <a:pt x="233" y="19"/>
                    <a:pt x="336" y="19"/>
                  </a:cubicBezTo>
                  <a:cubicBezTo>
                    <a:pt x="384" y="19"/>
                    <a:pt x="413" y="46"/>
                    <a:pt x="413" y="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7371720" y="3385800"/>
              <a:ext cx="186120" cy="12600"/>
            </a:xfrm>
            <a:custGeom>
              <a:avLst/>
              <a:gdLst/>
              <a:ahLst/>
              <a:cxnLst/>
              <a:rect l="l" t="t" r="r" b="b"/>
              <a:pathLst>
                <a:path w="517" h="35" extrusionOk="0">
                  <a:moveTo>
                    <a:pt x="487" y="34"/>
                  </a:moveTo>
                  <a:cubicBezTo>
                    <a:pt x="501" y="34"/>
                    <a:pt x="516" y="34"/>
                    <a:pt x="516" y="17"/>
                  </a:cubicBezTo>
                  <a:cubicBezTo>
                    <a:pt x="516" y="0"/>
                    <a:pt x="501" y="0"/>
                    <a:pt x="487" y="0"/>
                  </a:cubicBezTo>
                  <a:cubicBezTo>
                    <a:pt x="335" y="0"/>
                    <a:pt x="183" y="0"/>
                    <a:pt x="31" y="0"/>
                  </a:cubicBez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31" y="34"/>
                  </a:cubicBezTo>
                  <a:cubicBezTo>
                    <a:pt x="183" y="34"/>
                    <a:pt x="335" y="34"/>
                    <a:pt x="487" y="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7677360" y="3265920"/>
              <a:ext cx="100440" cy="202320"/>
            </a:xfrm>
            <a:custGeom>
              <a:avLst/>
              <a:gdLst/>
              <a:ahLst/>
              <a:cxnLst/>
              <a:rect l="l" t="t" r="r" b="b"/>
              <a:pathLst>
                <a:path w="279" h="562" extrusionOk="0">
                  <a:moveTo>
                    <a:pt x="173" y="22"/>
                  </a:moveTo>
                  <a:cubicBezTo>
                    <a:pt x="173" y="0"/>
                    <a:pt x="173" y="0"/>
                    <a:pt x="154" y="0"/>
                  </a:cubicBezTo>
                  <a:cubicBezTo>
                    <a:pt x="101" y="53"/>
                    <a:pt x="26" y="53"/>
                    <a:pt x="0" y="53"/>
                  </a:cubicBezTo>
                  <a:cubicBezTo>
                    <a:pt x="0" y="62"/>
                    <a:pt x="0" y="70"/>
                    <a:pt x="0" y="79"/>
                  </a:cubicBezTo>
                  <a:cubicBezTo>
                    <a:pt x="17" y="79"/>
                    <a:pt x="67" y="79"/>
                    <a:pt x="110" y="58"/>
                  </a:cubicBezTo>
                  <a:cubicBezTo>
                    <a:pt x="110" y="203"/>
                    <a:pt x="110" y="348"/>
                    <a:pt x="110" y="494"/>
                  </a:cubicBezTo>
                  <a:cubicBezTo>
                    <a:pt x="110" y="523"/>
                    <a:pt x="108" y="535"/>
                    <a:pt x="31" y="535"/>
                  </a:cubicBezTo>
                  <a:cubicBezTo>
                    <a:pt x="22" y="535"/>
                    <a:pt x="14" y="535"/>
                    <a:pt x="5" y="535"/>
                  </a:cubicBezTo>
                  <a:cubicBezTo>
                    <a:pt x="5" y="543"/>
                    <a:pt x="5" y="552"/>
                    <a:pt x="5" y="561"/>
                  </a:cubicBezTo>
                  <a:cubicBezTo>
                    <a:pt x="34" y="559"/>
                    <a:pt x="108" y="559"/>
                    <a:pt x="142" y="559"/>
                  </a:cubicBezTo>
                  <a:cubicBezTo>
                    <a:pt x="175" y="559"/>
                    <a:pt x="247" y="559"/>
                    <a:pt x="278" y="561"/>
                  </a:cubicBezTo>
                  <a:cubicBezTo>
                    <a:pt x="278" y="552"/>
                    <a:pt x="278" y="543"/>
                    <a:pt x="278" y="535"/>
                  </a:cubicBezTo>
                  <a:cubicBezTo>
                    <a:pt x="269" y="535"/>
                    <a:pt x="259" y="535"/>
                    <a:pt x="249" y="535"/>
                  </a:cubicBezTo>
                  <a:cubicBezTo>
                    <a:pt x="175" y="535"/>
                    <a:pt x="173" y="525"/>
                    <a:pt x="173" y="494"/>
                  </a:cubicBezTo>
                  <a:cubicBezTo>
                    <a:pt x="173" y="336"/>
                    <a:pt x="173" y="179"/>
                    <a:pt x="173" y="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7818840" y="3240000"/>
              <a:ext cx="71280" cy="303480"/>
            </a:xfrm>
            <a:custGeom>
              <a:avLst/>
              <a:gdLst/>
              <a:ahLst/>
              <a:cxnLst/>
              <a:rect l="l" t="t" r="r" b="b"/>
              <a:pathLst>
                <a:path w="198" h="843" extrusionOk="0">
                  <a:moveTo>
                    <a:pt x="197" y="422"/>
                  </a:moveTo>
                  <a:cubicBezTo>
                    <a:pt x="197" y="355"/>
                    <a:pt x="187" y="254"/>
                    <a:pt x="142" y="158"/>
                  </a:cubicBezTo>
                  <a:cubicBezTo>
                    <a:pt x="89" y="55"/>
                    <a:pt x="17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98" y="113"/>
                    <a:pt x="146" y="245"/>
                    <a:pt x="146" y="422"/>
                  </a:cubicBezTo>
                  <a:cubicBezTo>
                    <a:pt x="146" y="566"/>
                    <a:pt x="115" y="715"/>
                    <a:pt x="12" y="820"/>
                  </a:cubicBezTo>
                  <a:cubicBezTo>
                    <a:pt x="0" y="830"/>
                    <a:pt x="0" y="832"/>
                    <a:pt x="0" y="834"/>
                  </a:cubicBezTo>
                  <a:cubicBezTo>
                    <a:pt x="0" y="839"/>
                    <a:pt x="5" y="842"/>
                    <a:pt x="10" y="842"/>
                  </a:cubicBezTo>
                  <a:cubicBezTo>
                    <a:pt x="17" y="842"/>
                    <a:pt x="94" y="784"/>
                    <a:pt x="144" y="679"/>
                  </a:cubicBezTo>
                  <a:cubicBezTo>
                    <a:pt x="185" y="585"/>
                    <a:pt x="197" y="492"/>
                    <a:pt x="197" y="4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6822360" y="3590280"/>
              <a:ext cx="1098000" cy="12600"/>
            </a:xfrm>
            <a:custGeom>
              <a:avLst/>
              <a:gdLst/>
              <a:ahLst/>
              <a:cxnLst/>
              <a:rect l="l" t="t" r="r" b="b"/>
              <a:pathLst>
                <a:path w="3050" h="35" extrusionOk="0">
                  <a:moveTo>
                    <a:pt x="0" y="0"/>
                  </a:moveTo>
                  <a:cubicBezTo>
                    <a:pt x="1016" y="0"/>
                    <a:pt x="2033" y="0"/>
                    <a:pt x="3049" y="0"/>
                  </a:cubicBezTo>
                  <a:cubicBezTo>
                    <a:pt x="3049" y="11"/>
                    <a:pt x="3049" y="22"/>
                    <a:pt x="3049" y="34"/>
                  </a:cubicBezTo>
                  <a:cubicBezTo>
                    <a:pt x="2033" y="34"/>
                    <a:pt x="1016" y="34"/>
                    <a:pt x="0" y="34"/>
                  </a:cubicBezTo>
                  <a:cubicBezTo>
                    <a:pt x="0" y="22"/>
                    <a:pt x="0" y="11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7225560" y="3669840"/>
              <a:ext cx="144720" cy="214560"/>
            </a:xfrm>
            <a:custGeom>
              <a:avLst/>
              <a:gdLst/>
              <a:ahLst/>
              <a:cxnLst/>
              <a:rect l="l" t="t" r="r" b="b"/>
              <a:pathLst>
                <a:path w="402" h="596" extrusionOk="0">
                  <a:moveTo>
                    <a:pt x="401" y="10"/>
                  </a:moveTo>
                  <a:cubicBezTo>
                    <a:pt x="397" y="6"/>
                    <a:pt x="401" y="0"/>
                    <a:pt x="389" y="0"/>
                  </a:cubicBezTo>
                  <a:cubicBezTo>
                    <a:pt x="377" y="0"/>
                    <a:pt x="297" y="7"/>
                    <a:pt x="283" y="10"/>
                  </a:cubicBezTo>
                  <a:cubicBezTo>
                    <a:pt x="276" y="10"/>
                    <a:pt x="271" y="14"/>
                    <a:pt x="271" y="26"/>
                  </a:cubicBezTo>
                  <a:cubicBezTo>
                    <a:pt x="271" y="36"/>
                    <a:pt x="278" y="36"/>
                    <a:pt x="290" y="36"/>
                  </a:cubicBezTo>
                  <a:cubicBezTo>
                    <a:pt x="331" y="36"/>
                    <a:pt x="333" y="41"/>
                    <a:pt x="333" y="50"/>
                  </a:cubicBezTo>
                  <a:cubicBezTo>
                    <a:pt x="333" y="56"/>
                    <a:pt x="332" y="62"/>
                    <a:pt x="331" y="67"/>
                  </a:cubicBezTo>
                  <a:cubicBezTo>
                    <a:pt x="314" y="133"/>
                    <a:pt x="297" y="200"/>
                    <a:pt x="281" y="266"/>
                  </a:cubicBezTo>
                  <a:cubicBezTo>
                    <a:pt x="264" y="235"/>
                    <a:pt x="240" y="213"/>
                    <a:pt x="202" y="213"/>
                  </a:cubicBezTo>
                  <a:cubicBezTo>
                    <a:pt x="103" y="213"/>
                    <a:pt x="0" y="336"/>
                    <a:pt x="0" y="460"/>
                  </a:cubicBezTo>
                  <a:cubicBezTo>
                    <a:pt x="0" y="539"/>
                    <a:pt x="46" y="595"/>
                    <a:pt x="113" y="595"/>
                  </a:cubicBezTo>
                  <a:cubicBezTo>
                    <a:pt x="130" y="595"/>
                    <a:pt x="170" y="590"/>
                    <a:pt x="221" y="530"/>
                  </a:cubicBezTo>
                  <a:cubicBezTo>
                    <a:pt x="228" y="566"/>
                    <a:pt x="257" y="595"/>
                    <a:pt x="297" y="595"/>
                  </a:cubicBezTo>
                  <a:cubicBezTo>
                    <a:pt x="326" y="595"/>
                    <a:pt x="348" y="575"/>
                    <a:pt x="360" y="549"/>
                  </a:cubicBezTo>
                  <a:cubicBezTo>
                    <a:pt x="374" y="518"/>
                    <a:pt x="377" y="493"/>
                    <a:pt x="386" y="465"/>
                  </a:cubicBezTo>
                  <a:cubicBezTo>
                    <a:pt x="386" y="456"/>
                    <a:pt x="379" y="456"/>
                    <a:pt x="377" y="456"/>
                  </a:cubicBezTo>
                  <a:cubicBezTo>
                    <a:pt x="367" y="456"/>
                    <a:pt x="367" y="460"/>
                    <a:pt x="365" y="472"/>
                  </a:cubicBezTo>
                  <a:cubicBezTo>
                    <a:pt x="350" y="525"/>
                    <a:pt x="333" y="575"/>
                    <a:pt x="300" y="575"/>
                  </a:cubicBezTo>
                  <a:cubicBezTo>
                    <a:pt x="276" y="575"/>
                    <a:pt x="273" y="554"/>
                    <a:pt x="273" y="537"/>
                  </a:cubicBezTo>
                  <a:cubicBezTo>
                    <a:pt x="273" y="518"/>
                    <a:pt x="276" y="511"/>
                    <a:pt x="278" y="496"/>
                  </a:cubicBezTo>
                  <a:cubicBezTo>
                    <a:pt x="319" y="334"/>
                    <a:pt x="360" y="172"/>
                    <a:pt x="401" y="10"/>
                  </a:cubicBezTo>
                  <a:moveTo>
                    <a:pt x="225" y="484"/>
                  </a:moveTo>
                  <a:cubicBezTo>
                    <a:pt x="221" y="501"/>
                    <a:pt x="221" y="501"/>
                    <a:pt x="209" y="516"/>
                  </a:cubicBezTo>
                  <a:cubicBezTo>
                    <a:pt x="173" y="561"/>
                    <a:pt x="137" y="575"/>
                    <a:pt x="113" y="575"/>
                  </a:cubicBezTo>
                  <a:cubicBezTo>
                    <a:pt x="72" y="575"/>
                    <a:pt x="60" y="530"/>
                    <a:pt x="60" y="496"/>
                  </a:cubicBezTo>
                  <a:cubicBezTo>
                    <a:pt x="60" y="456"/>
                    <a:pt x="86" y="350"/>
                    <a:pt x="106" y="312"/>
                  </a:cubicBezTo>
                  <a:cubicBezTo>
                    <a:pt x="132" y="261"/>
                    <a:pt x="170" y="230"/>
                    <a:pt x="204" y="230"/>
                  </a:cubicBezTo>
                  <a:cubicBezTo>
                    <a:pt x="259" y="230"/>
                    <a:pt x="271" y="299"/>
                    <a:pt x="271" y="305"/>
                  </a:cubicBezTo>
                  <a:cubicBezTo>
                    <a:pt x="271" y="311"/>
                    <a:pt x="269" y="316"/>
                    <a:pt x="269" y="319"/>
                  </a:cubicBezTo>
                  <a:cubicBezTo>
                    <a:pt x="254" y="374"/>
                    <a:pt x="240" y="429"/>
                    <a:pt x="225" y="48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7387200" y="3776760"/>
              <a:ext cx="112680" cy="192960"/>
            </a:xfrm>
            <a:custGeom>
              <a:avLst/>
              <a:gdLst/>
              <a:ahLst/>
              <a:cxnLst/>
              <a:rect l="l" t="t" r="r" b="b"/>
              <a:pathLst>
                <a:path w="313" h="536" extrusionOk="0">
                  <a:moveTo>
                    <a:pt x="197" y="182"/>
                  </a:moveTo>
                  <a:cubicBezTo>
                    <a:pt x="216" y="182"/>
                    <a:pt x="235" y="182"/>
                    <a:pt x="254" y="182"/>
                  </a:cubicBezTo>
                  <a:cubicBezTo>
                    <a:pt x="266" y="182"/>
                    <a:pt x="273" y="182"/>
                    <a:pt x="273" y="168"/>
                  </a:cubicBezTo>
                  <a:cubicBezTo>
                    <a:pt x="273" y="161"/>
                    <a:pt x="266" y="161"/>
                    <a:pt x="254" y="161"/>
                  </a:cubicBezTo>
                  <a:cubicBezTo>
                    <a:pt x="236" y="161"/>
                    <a:pt x="218" y="161"/>
                    <a:pt x="199" y="161"/>
                  </a:cubicBezTo>
                  <a:cubicBezTo>
                    <a:pt x="214" y="84"/>
                    <a:pt x="218" y="58"/>
                    <a:pt x="223" y="41"/>
                  </a:cubicBezTo>
                  <a:cubicBezTo>
                    <a:pt x="225" y="29"/>
                    <a:pt x="240" y="14"/>
                    <a:pt x="254" y="14"/>
                  </a:cubicBezTo>
                  <a:cubicBezTo>
                    <a:pt x="263" y="17"/>
                    <a:pt x="269" y="14"/>
                    <a:pt x="281" y="22"/>
                  </a:cubicBezTo>
                  <a:cubicBezTo>
                    <a:pt x="257" y="31"/>
                    <a:pt x="254" y="50"/>
                    <a:pt x="254" y="55"/>
                  </a:cubicBezTo>
                  <a:cubicBezTo>
                    <a:pt x="254" y="67"/>
                    <a:pt x="264" y="77"/>
                    <a:pt x="278" y="77"/>
                  </a:cubicBezTo>
                  <a:cubicBezTo>
                    <a:pt x="295" y="77"/>
                    <a:pt x="312" y="62"/>
                    <a:pt x="312" y="41"/>
                  </a:cubicBezTo>
                  <a:cubicBezTo>
                    <a:pt x="312" y="14"/>
                    <a:pt x="283" y="0"/>
                    <a:pt x="254" y="0"/>
                  </a:cubicBezTo>
                  <a:cubicBezTo>
                    <a:pt x="228" y="0"/>
                    <a:pt x="199" y="14"/>
                    <a:pt x="182" y="43"/>
                  </a:cubicBezTo>
                  <a:cubicBezTo>
                    <a:pt x="170" y="65"/>
                    <a:pt x="166" y="91"/>
                    <a:pt x="154" y="161"/>
                  </a:cubicBezTo>
                  <a:cubicBezTo>
                    <a:pt x="138" y="161"/>
                    <a:pt x="123" y="161"/>
                    <a:pt x="108" y="161"/>
                  </a:cubicBezTo>
                  <a:cubicBezTo>
                    <a:pt x="96" y="161"/>
                    <a:pt x="86" y="161"/>
                    <a:pt x="86" y="173"/>
                  </a:cubicBezTo>
                  <a:cubicBezTo>
                    <a:pt x="86" y="182"/>
                    <a:pt x="96" y="182"/>
                    <a:pt x="106" y="182"/>
                  </a:cubicBezTo>
                  <a:cubicBezTo>
                    <a:pt x="120" y="182"/>
                    <a:pt x="134" y="182"/>
                    <a:pt x="149" y="182"/>
                  </a:cubicBezTo>
                  <a:cubicBezTo>
                    <a:pt x="149" y="185"/>
                    <a:pt x="113" y="398"/>
                    <a:pt x="98" y="460"/>
                  </a:cubicBezTo>
                  <a:cubicBezTo>
                    <a:pt x="94" y="472"/>
                    <a:pt x="84" y="518"/>
                    <a:pt x="55" y="518"/>
                  </a:cubicBezTo>
                  <a:cubicBezTo>
                    <a:pt x="47" y="516"/>
                    <a:pt x="41" y="518"/>
                    <a:pt x="31" y="511"/>
                  </a:cubicBezTo>
                  <a:cubicBezTo>
                    <a:pt x="55" y="504"/>
                    <a:pt x="55" y="482"/>
                    <a:pt x="55" y="477"/>
                  </a:cubicBezTo>
                  <a:cubicBezTo>
                    <a:pt x="55" y="465"/>
                    <a:pt x="46" y="456"/>
                    <a:pt x="34" y="456"/>
                  </a:cubicBezTo>
                  <a:cubicBezTo>
                    <a:pt x="17" y="456"/>
                    <a:pt x="0" y="470"/>
                    <a:pt x="0" y="492"/>
                  </a:cubicBezTo>
                  <a:cubicBezTo>
                    <a:pt x="0" y="518"/>
                    <a:pt x="26" y="535"/>
                    <a:pt x="55" y="535"/>
                  </a:cubicBezTo>
                  <a:cubicBezTo>
                    <a:pt x="94" y="535"/>
                    <a:pt x="120" y="496"/>
                    <a:pt x="127" y="482"/>
                  </a:cubicBezTo>
                  <a:cubicBezTo>
                    <a:pt x="149" y="444"/>
                    <a:pt x="161" y="369"/>
                    <a:pt x="163" y="364"/>
                  </a:cubicBezTo>
                  <a:cubicBezTo>
                    <a:pt x="174" y="304"/>
                    <a:pt x="186" y="243"/>
                    <a:pt x="197" y="18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29"/>
          <p:cNvGrpSpPr/>
          <p:nvPr/>
        </p:nvGrpSpPr>
        <p:grpSpPr>
          <a:xfrm>
            <a:off x="2518560" y="1714320"/>
            <a:ext cx="181800" cy="205920"/>
            <a:chOff x="2518560" y="1714320"/>
            <a:chExt cx="181800" cy="205920"/>
          </a:xfrm>
        </p:grpSpPr>
        <p:sp>
          <p:nvSpPr>
            <p:cNvPr id="459" name="Google Shape;459;p29"/>
            <p:cNvSpPr/>
            <p:nvPr/>
          </p:nvSpPr>
          <p:spPr>
            <a:xfrm>
              <a:off x="2521800" y="1729800"/>
              <a:ext cx="163080" cy="174960"/>
            </a:xfrm>
            <a:custGeom>
              <a:avLst/>
              <a:gdLst/>
              <a:ahLst/>
              <a:cxnLst/>
              <a:rect l="l" t="t" r="r" b="b"/>
              <a:pathLst>
                <a:path w="453" h="486" extrusionOk="0">
                  <a:moveTo>
                    <a:pt x="0" y="0"/>
                  </a:moveTo>
                  <a:cubicBezTo>
                    <a:pt x="151" y="0"/>
                    <a:pt x="301" y="0"/>
                    <a:pt x="452" y="0"/>
                  </a:cubicBezTo>
                  <a:cubicBezTo>
                    <a:pt x="452" y="162"/>
                    <a:pt x="452" y="323"/>
                    <a:pt x="452" y="485"/>
                  </a:cubicBezTo>
                  <a:cubicBezTo>
                    <a:pt x="301" y="485"/>
                    <a:pt x="151" y="485"/>
                    <a:pt x="0" y="485"/>
                  </a:cubicBezTo>
                  <a:cubicBezTo>
                    <a:pt x="0" y="323"/>
                    <a:pt x="0" y="16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2518560" y="1714320"/>
              <a:ext cx="181800" cy="205920"/>
            </a:xfrm>
            <a:custGeom>
              <a:avLst/>
              <a:gdLst/>
              <a:ahLst/>
              <a:cxnLst/>
              <a:rect l="l" t="t" r="r" b="b"/>
              <a:pathLst>
                <a:path w="505" h="572" extrusionOk="0">
                  <a:moveTo>
                    <a:pt x="280" y="65"/>
                  </a:moveTo>
                  <a:cubicBezTo>
                    <a:pt x="287" y="36"/>
                    <a:pt x="289" y="26"/>
                    <a:pt x="368" y="26"/>
                  </a:cubicBezTo>
                  <a:cubicBezTo>
                    <a:pt x="392" y="26"/>
                    <a:pt x="399" y="26"/>
                    <a:pt x="399" y="10"/>
                  </a:cubicBezTo>
                  <a:cubicBezTo>
                    <a:pt x="399" y="0"/>
                    <a:pt x="389" y="0"/>
                    <a:pt x="387" y="0"/>
                  </a:cubicBezTo>
                  <a:cubicBezTo>
                    <a:pt x="358" y="0"/>
                    <a:pt x="289" y="2"/>
                    <a:pt x="263" y="2"/>
                  </a:cubicBezTo>
                  <a:cubicBezTo>
                    <a:pt x="237" y="2"/>
                    <a:pt x="177" y="0"/>
                    <a:pt x="151" y="0"/>
                  </a:cubicBezTo>
                  <a:cubicBezTo>
                    <a:pt x="146" y="0"/>
                    <a:pt x="136" y="0"/>
                    <a:pt x="136" y="17"/>
                  </a:cubicBezTo>
                  <a:cubicBezTo>
                    <a:pt x="136" y="26"/>
                    <a:pt x="143" y="26"/>
                    <a:pt x="158" y="26"/>
                  </a:cubicBezTo>
                  <a:cubicBezTo>
                    <a:pt x="160" y="26"/>
                    <a:pt x="177" y="26"/>
                    <a:pt x="191" y="29"/>
                  </a:cubicBezTo>
                  <a:cubicBezTo>
                    <a:pt x="205" y="29"/>
                    <a:pt x="213" y="31"/>
                    <a:pt x="213" y="41"/>
                  </a:cubicBezTo>
                  <a:cubicBezTo>
                    <a:pt x="213" y="45"/>
                    <a:pt x="213" y="48"/>
                    <a:pt x="210" y="57"/>
                  </a:cubicBezTo>
                  <a:cubicBezTo>
                    <a:pt x="173" y="207"/>
                    <a:pt x="135" y="357"/>
                    <a:pt x="98" y="507"/>
                  </a:cubicBezTo>
                  <a:cubicBezTo>
                    <a:pt x="88" y="538"/>
                    <a:pt x="88" y="545"/>
                    <a:pt x="22" y="545"/>
                  </a:cubicBezTo>
                  <a:cubicBezTo>
                    <a:pt x="7" y="545"/>
                    <a:pt x="0" y="545"/>
                    <a:pt x="0" y="561"/>
                  </a:cubicBezTo>
                  <a:cubicBezTo>
                    <a:pt x="0" y="571"/>
                    <a:pt x="7" y="571"/>
                    <a:pt x="22" y="571"/>
                  </a:cubicBezTo>
                  <a:cubicBezTo>
                    <a:pt x="151" y="571"/>
                    <a:pt x="280" y="571"/>
                    <a:pt x="409" y="571"/>
                  </a:cubicBezTo>
                  <a:cubicBezTo>
                    <a:pt x="430" y="571"/>
                    <a:pt x="430" y="571"/>
                    <a:pt x="435" y="557"/>
                  </a:cubicBezTo>
                  <a:cubicBezTo>
                    <a:pt x="457" y="496"/>
                    <a:pt x="479" y="436"/>
                    <a:pt x="502" y="375"/>
                  </a:cubicBezTo>
                  <a:cubicBezTo>
                    <a:pt x="504" y="368"/>
                    <a:pt x="503" y="369"/>
                    <a:pt x="504" y="366"/>
                  </a:cubicBezTo>
                  <a:cubicBezTo>
                    <a:pt x="504" y="361"/>
                    <a:pt x="502" y="356"/>
                    <a:pt x="495" y="356"/>
                  </a:cubicBezTo>
                  <a:cubicBezTo>
                    <a:pt x="487" y="356"/>
                    <a:pt x="485" y="358"/>
                    <a:pt x="480" y="373"/>
                  </a:cubicBezTo>
                  <a:cubicBezTo>
                    <a:pt x="452" y="449"/>
                    <a:pt x="416" y="545"/>
                    <a:pt x="270" y="545"/>
                  </a:cubicBezTo>
                  <a:cubicBezTo>
                    <a:pt x="244" y="545"/>
                    <a:pt x="217" y="545"/>
                    <a:pt x="191" y="545"/>
                  </a:cubicBezTo>
                  <a:cubicBezTo>
                    <a:pt x="179" y="545"/>
                    <a:pt x="179" y="545"/>
                    <a:pt x="172" y="545"/>
                  </a:cubicBezTo>
                  <a:cubicBezTo>
                    <a:pt x="165" y="542"/>
                    <a:pt x="162" y="542"/>
                    <a:pt x="162" y="535"/>
                  </a:cubicBezTo>
                  <a:cubicBezTo>
                    <a:pt x="162" y="533"/>
                    <a:pt x="162" y="533"/>
                    <a:pt x="167" y="516"/>
                  </a:cubicBezTo>
                  <a:cubicBezTo>
                    <a:pt x="205" y="366"/>
                    <a:pt x="242" y="215"/>
                    <a:pt x="280" y="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9"/>
          <p:cNvGrpSpPr/>
          <p:nvPr/>
        </p:nvGrpSpPr>
        <p:grpSpPr>
          <a:xfrm>
            <a:off x="4320000" y="1620000"/>
            <a:ext cx="424440" cy="271800"/>
            <a:chOff x="4320000" y="1620000"/>
            <a:chExt cx="424440" cy="271800"/>
          </a:xfrm>
        </p:grpSpPr>
        <p:sp>
          <p:nvSpPr>
            <p:cNvPr id="462" name="Google Shape;462;p29"/>
            <p:cNvSpPr/>
            <p:nvPr/>
          </p:nvSpPr>
          <p:spPr>
            <a:xfrm>
              <a:off x="4323600" y="1635480"/>
              <a:ext cx="405360" cy="240840"/>
            </a:xfrm>
            <a:custGeom>
              <a:avLst/>
              <a:gdLst/>
              <a:ahLst/>
              <a:cxnLst/>
              <a:rect l="l" t="t" r="r" b="b"/>
              <a:pathLst>
                <a:path w="1126" h="669" extrusionOk="0">
                  <a:moveTo>
                    <a:pt x="0" y="0"/>
                  </a:moveTo>
                  <a:cubicBezTo>
                    <a:pt x="375" y="0"/>
                    <a:pt x="750" y="0"/>
                    <a:pt x="1125" y="0"/>
                  </a:cubicBezTo>
                  <a:cubicBezTo>
                    <a:pt x="1125" y="223"/>
                    <a:pt x="1125" y="445"/>
                    <a:pt x="1125" y="668"/>
                  </a:cubicBezTo>
                  <a:cubicBezTo>
                    <a:pt x="750" y="668"/>
                    <a:pt x="375" y="668"/>
                    <a:pt x="0" y="668"/>
                  </a:cubicBezTo>
                  <a:cubicBezTo>
                    <a:pt x="0" y="445"/>
                    <a:pt x="0" y="22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4320000" y="1685520"/>
              <a:ext cx="182160" cy="206280"/>
            </a:xfrm>
            <a:custGeom>
              <a:avLst/>
              <a:gdLst/>
              <a:ahLst/>
              <a:cxnLst/>
              <a:rect l="l" t="t" r="r" b="b"/>
              <a:pathLst>
                <a:path w="506" h="573" extrusionOk="0">
                  <a:moveTo>
                    <a:pt x="280" y="65"/>
                  </a:moveTo>
                  <a:cubicBezTo>
                    <a:pt x="287" y="34"/>
                    <a:pt x="290" y="24"/>
                    <a:pt x="369" y="24"/>
                  </a:cubicBezTo>
                  <a:cubicBezTo>
                    <a:pt x="395" y="24"/>
                    <a:pt x="402" y="24"/>
                    <a:pt x="402" y="10"/>
                  </a:cubicBezTo>
                  <a:cubicBezTo>
                    <a:pt x="402" y="0"/>
                    <a:pt x="393" y="0"/>
                    <a:pt x="388" y="0"/>
                  </a:cubicBezTo>
                  <a:cubicBezTo>
                    <a:pt x="359" y="0"/>
                    <a:pt x="292" y="2"/>
                    <a:pt x="263" y="2"/>
                  </a:cubicBezTo>
                  <a:cubicBezTo>
                    <a:pt x="239" y="2"/>
                    <a:pt x="177" y="0"/>
                    <a:pt x="153" y="0"/>
                  </a:cubicBezTo>
                  <a:cubicBezTo>
                    <a:pt x="146" y="0"/>
                    <a:pt x="136" y="0"/>
                    <a:pt x="136" y="17"/>
                  </a:cubicBezTo>
                  <a:cubicBezTo>
                    <a:pt x="136" y="24"/>
                    <a:pt x="144" y="24"/>
                    <a:pt x="160" y="24"/>
                  </a:cubicBezTo>
                  <a:cubicBezTo>
                    <a:pt x="171" y="25"/>
                    <a:pt x="177" y="24"/>
                    <a:pt x="192" y="26"/>
                  </a:cubicBezTo>
                  <a:cubicBezTo>
                    <a:pt x="206" y="29"/>
                    <a:pt x="213" y="29"/>
                    <a:pt x="213" y="41"/>
                  </a:cubicBezTo>
                  <a:cubicBezTo>
                    <a:pt x="213" y="43"/>
                    <a:pt x="213" y="45"/>
                    <a:pt x="211" y="55"/>
                  </a:cubicBezTo>
                  <a:cubicBezTo>
                    <a:pt x="173" y="206"/>
                    <a:pt x="136" y="357"/>
                    <a:pt x="98" y="507"/>
                  </a:cubicBezTo>
                  <a:cubicBezTo>
                    <a:pt x="91" y="539"/>
                    <a:pt x="89" y="546"/>
                    <a:pt x="22" y="546"/>
                  </a:cubicBezTo>
                  <a:cubicBezTo>
                    <a:pt x="7" y="546"/>
                    <a:pt x="0" y="546"/>
                    <a:pt x="0" y="563"/>
                  </a:cubicBezTo>
                  <a:cubicBezTo>
                    <a:pt x="0" y="572"/>
                    <a:pt x="7" y="572"/>
                    <a:pt x="22" y="572"/>
                  </a:cubicBezTo>
                  <a:cubicBezTo>
                    <a:pt x="152" y="572"/>
                    <a:pt x="282" y="572"/>
                    <a:pt x="412" y="572"/>
                  </a:cubicBezTo>
                  <a:cubicBezTo>
                    <a:pt x="431" y="572"/>
                    <a:pt x="431" y="572"/>
                    <a:pt x="436" y="558"/>
                  </a:cubicBezTo>
                  <a:cubicBezTo>
                    <a:pt x="458" y="497"/>
                    <a:pt x="480" y="436"/>
                    <a:pt x="503" y="376"/>
                  </a:cubicBezTo>
                  <a:cubicBezTo>
                    <a:pt x="505" y="366"/>
                    <a:pt x="505" y="366"/>
                    <a:pt x="505" y="364"/>
                  </a:cubicBezTo>
                  <a:cubicBezTo>
                    <a:pt x="505" y="361"/>
                    <a:pt x="503" y="357"/>
                    <a:pt x="496" y="357"/>
                  </a:cubicBezTo>
                  <a:cubicBezTo>
                    <a:pt x="488" y="357"/>
                    <a:pt x="488" y="359"/>
                    <a:pt x="481" y="373"/>
                  </a:cubicBezTo>
                  <a:cubicBezTo>
                    <a:pt x="453" y="450"/>
                    <a:pt x="417" y="546"/>
                    <a:pt x="271" y="546"/>
                  </a:cubicBezTo>
                  <a:cubicBezTo>
                    <a:pt x="244" y="546"/>
                    <a:pt x="218" y="546"/>
                    <a:pt x="192" y="546"/>
                  </a:cubicBezTo>
                  <a:cubicBezTo>
                    <a:pt x="180" y="546"/>
                    <a:pt x="180" y="546"/>
                    <a:pt x="175" y="546"/>
                  </a:cubicBezTo>
                  <a:cubicBezTo>
                    <a:pt x="165" y="543"/>
                    <a:pt x="163" y="543"/>
                    <a:pt x="163" y="536"/>
                  </a:cubicBezTo>
                  <a:cubicBezTo>
                    <a:pt x="163" y="534"/>
                    <a:pt x="163" y="534"/>
                    <a:pt x="168" y="517"/>
                  </a:cubicBezTo>
                  <a:cubicBezTo>
                    <a:pt x="205" y="366"/>
                    <a:pt x="243" y="215"/>
                    <a:pt x="280" y="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4527000" y="1620000"/>
              <a:ext cx="109080" cy="149400"/>
            </a:xfrm>
            <a:custGeom>
              <a:avLst/>
              <a:gdLst/>
              <a:ahLst/>
              <a:cxnLst/>
              <a:rect l="l" t="t" r="r" b="b"/>
              <a:pathLst>
                <a:path w="303" h="415" extrusionOk="0">
                  <a:moveTo>
                    <a:pt x="299" y="17"/>
                  </a:moveTo>
                  <a:cubicBezTo>
                    <a:pt x="300" y="14"/>
                    <a:pt x="302" y="10"/>
                    <a:pt x="302" y="7"/>
                  </a:cubicBezTo>
                  <a:cubicBezTo>
                    <a:pt x="302" y="5"/>
                    <a:pt x="299" y="0"/>
                    <a:pt x="292" y="0"/>
                  </a:cubicBezTo>
                  <a:cubicBezTo>
                    <a:pt x="280" y="0"/>
                    <a:pt x="232" y="5"/>
                    <a:pt x="216" y="5"/>
                  </a:cubicBezTo>
                  <a:cubicBezTo>
                    <a:pt x="213" y="7"/>
                    <a:pt x="204" y="7"/>
                    <a:pt x="204" y="19"/>
                  </a:cubicBezTo>
                  <a:cubicBezTo>
                    <a:pt x="204" y="29"/>
                    <a:pt x="213" y="29"/>
                    <a:pt x="218" y="29"/>
                  </a:cubicBezTo>
                  <a:cubicBezTo>
                    <a:pt x="247" y="29"/>
                    <a:pt x="247" y="31"/>
                    <a:pt x="247" y="36"/>
                  </a:cubicBezTo>
                  <a:cubicBezTo>
                    <a:pt x="247" y="41"/>
                    <a:pt x="247" y="43"/>
                    <a:pt x="244" y="50"/>
                  </a:cubicBezTo>
                  <a:cubicBezTo>
                    <a:pt x="233" y="95"/>
                    <a:pt x="222" y="140"/>
                    <a:pt x="211" y="184"/>
                  </a:cubicBezTo>
                  <a:cubicBezTo>
                    <a:pt x="199" y="163"/>
                    <a:pt x="180" y="148"/>
                    <a:pt x="151" y="148"/>
                  </a:cubicBezTo>
                  <a:cubicBezTo>
                    <a:pt x="77" y="148"/>
                    <a:pt x="0" y="232"/>
                    <a:pt x="0" y="316"/>
                  </a:cubicBezTo>
                  <a:cubicBezTo>
                    <a:pt x="0" y="373"/>
                    <a:pt x="38" y="414"/>
                    <a:pt x="89" y="414"/>
                  </a:cubicBezTo>
                  <a:cubicBezTo>
                    <a:pt x="120" y="414"/>
                    <a:pt x="148" y="395"/>
                    <a:pt x="172" y="373"/>
                  </a:cubicBezTo>
                  <a:cubicBezTo>
                    <a:pt x="182" y="407"/>
                    <a:pt x="216" y="414"/>
                    <a:pt x="232" y="414"/>
                  </a:cubicBezTo>
                  <a:cubicBezTo>
                    <a:pt x="254" y="414"/>
                    <a:pt x="268" y="400"/>
                    <a:pt x="278" y="383"/>
                  </a:cubicBezTo>
                  <a:cubicBezTo>
                    <a:pt x="292" y="359"/>
                    <a:pt x="299" y="326"/>
                    <a:pt x="299" y="323"/>
                  </a:cubicBezTo>
                  <a:cubicBezTo>
                    <a:pt x="299" y="316"/>
                    <a:pt x="292" y="316"/>
                    <a:pt x="290" y="316"/>
                  </a:cubicBezTo>
                  <a:cubicBezTo>
                    <a:pt x="280" y="316"/>
                    <a:pt x="280" y="318"/>
                    <a:pt x="278" y="335"/>
                  </a:cubicBezTo>
                  <a:cubicBezTo>
                    <a:pt x="271" y="361"/>
                    <a:pt x="259" y="397"/>
                    <a:pt x="235" y="397"/>
                  </a:cubicBezTo>
                  <a:cubicBezTo>
                    <a:pt x="218" y="397"/>
                    <a:pt x="213" y="383"/>
                    <a:pt x="213" y="369"/>
                  </a:cubicBezTo>
                  <a:cubicBezTo>
                    <a:pt x="213" y="357"/>
                    <a:pt x="216" y="352"/>
                    <a:pt x="218" y="345"/>
                  </a:cubicBezTo>
                  <a:cubicBezTo>
                    <a:pt x="245" y="235"/>
                    <a:pt x="272" y="126"/>
                    <a:pt x="299" y="17"/>
                  </a:cubicBezTo>
                  <a:moveTo>
                    <a:pt x="175" y="335"/>
                  </a:moveTo>
                  <a:cubicBezTo>
                    <a:pt x="170" y="349"/>
                    <a:pt x="156" y="361"/>
                    <a:pt x="144" y="373"/>
                  </a:cubicBezTo>
                  <a:cubicBezTo>
                    <a:pt x="139" y="378"/>
                    <a:pt x="115" y="397"/>
                    <a:pt x="89" y="397"/>
                  </a:cubicBezTo>
                  <a:cubicBezTo>
                    <a:pt x="67" y="397"/>
                    <a:pt x="48" y="381"/>
                    <a:pt x="48" y="340"/>
                  </a:cubicBezTo>
                  <a:cubicBezTo>
                    <a:pt x="48" y="309"/>
                    <a:pt x="65" y="244"/>
                    <a:pt x="77" y="220"/>
                  </a:cubicBezTo>
                  <a:cubicBezTo>
                    <a:pt x="105" y="175"/>
                    <a:pt x="134" y="165"/>
                    <a:pt x="151" y="165"/>
                  </a:cubicBezTo>
                  <a:cubicBezTo>
                    <a:pt x="192" y="165"/>
                    <a:pt x="204" y="211"/>
                    <a:pt x="204" y="215"/>
                  </a:cubicBezTo>
                  <a:cubicBezTo>
                    <a:pt x="204" y="218"/>
                    <a:pt x="201" y="223"/>
                    <a:pt x="201" y="225"/>
                  </a:cubicBezTo>
                  <a:cubicBezTo>
                    <a:pt x="192" y="262"/>
                    <a:pt x="184" y="298"/>
                    <a:pt x="175" y="33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4658040" y="1692360"/>
              <a:ext cx="86400" cy="137520"/>
            </a:xfrm>
            <a:custGeom>
              <a:avLst/>
              <a:gdLst/>
              <a:ahLst/>
              <a:cxnLst/>
              <a:rect l="l" t="t" r="r" b="b"/>
              <a:pathLst>
                <a:path w="240" h="382" extrusionOk="0">
                  <a:moveTo>
                    <a:pt x="148" y="134"/>
                  </a:moveTo>
                  <a:cubicBezTo>
                    <a:pt x="164" y="134"/>
                    <a:pt x="180" y="134"/>
                    <a:pt x="196" y="134"/>
                  </a:cubicBezTo>
                  <a:cubicBezTo>
                    <a:pt x="204" y="134"/>
                    <a:pt x="205" y="134"/>
                    <a:pt x="206" y="132"/>
                  </a:cubicBezTo>
                  <a:cubicBezTo>
                    <a:pt x="207" y="129"/>
                    <a:pt x="211" y="124"/>
                    <a:pt x="211" y="122"/>
                  </a:cubicBezTo>
                  <a:cubicBezTo>
                    <a:pt x="211" y="115"/>
                    <a:pt x="204" y="115"/>
                    <a:pt x="196" y="115"/>
                  </a:cubicBezTo>
                  <a:cubicBezTo>
                    <a:pt x="182" y="115"/>
                    <a:pt x="168" y="115"/>
                    <a:pt x="153" y="115"/>
                  </a:cubicBezTo>
                  <a:cubicBezTo>
                    <a:pt x="158" y="84"/>
                    <a:pt x="165" y="31"/>
                    <a:pt x="170" y="24"/>
                  </a:cubicBezTo>
                  <a:cubicBezTo>
                    <a:pt x="177" y="17"/>
                    <a:pt x="184" y="14"/>
                    <a:pt x="192" y="14"/>
                  </a:cubicBezTo>
                  <a:cubicBezTo>
                    <a:pt x="194" y="14"/>
                    <a:pt x="204" y="14"/>
                    <a:pt x="211" y="19"/>
                  </a:cubicBezTo>
                  <a:cubicBezTo>
                    <a:pt x="194" y="26"/>
                    <a:pt x="194" y="41"/>
                    <a:pt x="194" y="43"/>
                  </a:cubicBezTo>
                  <a:cubicBezTo>
                    <a:pt x="194" y="53"/>
                    <a:pt x="204" y="60"/>
                    <a:pt x="213" y="60"/>
                  </a:cubicBezTo>
                  <a:cubicBezTo>
                    <a:pt x="225" y="60"/>
                    <a:pt x="239" y="50"/>
                    <a:pt x="239" y="31"/>
                  </a:cubicBezTo>
                  <a:cubicBezTo>
                    <a:pt x="239" y="7"/>
                    <a:pt x="211" y="0"/>
                    <a:pt x="192" y="0"/>
                  </a:cubicBezTo>
                  <a:cubicBezTo>
                    <a:pt x="139" y="0"/>
                    <a:pt x="128" y="51"/>
                    <a:pt x="125" y="69"/>
                  </a:cubicBezTo>
                  <a:cubicBezTo>
                    <a:pt x="121" y="87"/>
                    <a:pt x="122" y="74"/>
                    <a:pt x="115" y="115"/>
                  </a:cubicBezTo>
                  <a:cubicBezTo>
                    <a:pt x="102" y="115"/>
                    <a:pt x="89" y="115"/>
                    <a:pt x="77" y="115"/>
                  </a:cubicBezTo>
                  <a:cubicBezTo>
                    <a:pt x="69" y="115"/>
                    <a:pt x="62" y="115"/>
                    <a:pt x="62" y="127"/>
                  </a:cubicBezTo>
                  <a:cubicBezTo>
                    <a:pt x="62" y="134"/>
                    <a:pt x="69" y="134"/>
                    <a:pt x="77" y="134"/>
                  </a:cubicBezTo>
                  <a:cubicBezTo>
                    <a:pt x="89" y="134"/>
                    <a:pt x="101" y="134"/>
                    <a:pt x="113" y="134"/>
                  </a:cubicBezTo>
                  <a:cubicBezTo>
                    <a:pt x="105" y="175"/>
                    <a:pt x="86" y="292"/>
                    <a:pt x="74" y="335"/>
                  </a:cubicBezTo>
                  <a:cubicBezTo>
                    <a:pt x="72" y="347"/>
                    <a:pt x="62" y="366"/>
                    <a:pt x="45" y="366"/>
                  </a:cubicBezTo>
                  <a:cubicBezTo>
                    <a:pt x="43" y="366"/>
                    <a:pt x="34" y="366"/>
                    <a:pt x="26" y="364"/>
                  </a:cubicBezTo>
                  <a:cubicBezTo>
                    <a:pt x="38" y="359"/>
                    <a:pt x="43" y="347"/>
                    <a:pt x="43" y="340"/>
                  </a:cubicBezTo>
                  <a:cubicBezTo>
                    <a:pt x="43" y="328"/>
                    <a:pt x="36" y="321"/>
                    <a:pt x="26" y="321"/>
                  </a:cubicBezTo>
                  <a:cubicBezTo>
                    <a:pt x="14" y="321"/>
                    <a:pt x="0" y="330"/>
                    <a:pt x="0" y="349"/>
                  </a:cubicBezTo>
                  <a:cubicBezTo>
                    <a:pt x="0" y="376"/>
                    <a:pt x="29" y="381"/>
                    <a:pt x="45" y="381"/>
                  </a:cubicBezTo>
                  <a:cubicBezTo>
                    <a:pt x="69" y="381"/>
                    <a:pt x="89" y="361"/>
                    <a:pt x="98" y="349"/>
                  </a:cubicBezTo>
                  <a:cubicBezTo>
                    <a:pt x="115" y="326"/>
                    <a:pt x="125" y="270"/>
                    <a:pt x="125" y="268"/>
                  </a:cubicBezTo>
                  <a:cubicBezTo>
                    <a:pt x="132" y="223"/>
                    <a:pt x="140" y="179"/>
                    <a:pt x="148" y="1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29"/>
          <p:cNvGrpSpPr/>
          <p:nvPr/>
        </p:nvGrpSpPr>
        <p:grpSpPr>
          <a:xfrm>
            <a:off x="655920" y="2172600"/>
            <a:ext cx="1684440" cy="347760"/>
            <a:chOff x="655920" y="2172600"/>
            <a:chExt cx="1684440" cy="347760"/>
          </a:xfrm>
        </p:grpSpPr>
        <p:sp>
          <p:nvSpPr>
            <p:cNvPr id="467" name="Google Shape;467;p29"/>
            <p:cNvSpPr/>
            <p:nvPr/>
          </p:nvSpPr>
          <p:spPr>
            <a:xfrm>
              <a:off x="659520" y="2188080"/>
              <a:ext cx="1665360" cy="316800"/>
            </a:xfrm>
            <a:custGeom>
              <a:avLst/>
              <a:gdLst/>
              <a:ahLst/>
              <a:cxnLst/>
              <a:rect l="l" t="t" r="r" b="b"/>
              <a:pathLst>
                <a:path w="4626" h="880" extrusionOk="0">
                  <a:moveTo>
                    <a:pt x="0" y="0"/>
                  </a:moveTo>
                  <a:cubicBezTo>
                    <a:pt x="1542" y="0"/>
                    <a:pt x="3083" y="0"/>
                    <a:pt x="4625" y="0"/>
                  </a:cubicBezTo>
                  <a:cubicBezTo>
                    <a:pt x="4625" y="293"/>
                    <a:pt x="4625" y="586"/>
                    <a:pt x="4625" y="879"/>
                  </a:cubicBezTo>
                  <a:cubicBezTo>
                    <a:pt x="3083" y="879"/>
                    <a:pt x="1542" y="879"/>
                    <a:pt x="0" y="879"/>
                  </a:cubicBezTo>
                  <a:cubicBezTo>
                    <a:pt x="0" y="586"/>
                    <a:pt x="0" y="29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655920" y="2238120"/>
              <a:ext cx="183600" cy="206280"/>
            </a:xfrm>
            <a:custGeom>
              <a:avLst/>
              <a:gdLst/>
              <a:ahLst/>
              <a:cxnLst/>
              <a:rect l="l" t="t" r="r" b="b"/>
              <a:pathLst>
                <a:path w="510" h="573" extrusionOk="0">
                  <a:moveTo>
                    <a:pt x="281" y="65"/>
                  </a:moveTo>
                  <a:cubicBezTo>
                    <a:pt x="290" y="34"/>
                    <a:pt x="293" y="26"/>
                    <a:pt x="372" y="26"/>
                  </a:cubicBezTo>
                  <a:cubicBezTo>
                    <a:pt x="396" y="26"/>
                    <a:pt x="403" y="26"/>
                    <a:pt x="403" y="10"/>
                  </a:cubicBezTo>
                  <a:cubicBezTo>
                    <a:pt x="403" y="0"/>
                    <a:pt x="393" y="0"/>
                    <a:pt x="389" y="0"/>
                  </a:cubicBezTo>
                  <a:cubicBezTo>
                    <a:pt x="362" y="0"/>
                    <a:pt x="293" y="2"/>
                    <a:pt x="264" y="2"/>
                  </a:cubicBezTo>
                  <a:cubicBezTo>
                    <a:pt x="240" y="2"/>
                    <a:pt x="178" y="0"/>
                    <a:pt x="154" y="0"/>
                  </a:cubicBezTo>
                  <a:cubicBezTo>
                    <a:pt x="146" y="0"/>
                    <a:pt x="137" y="0"/>
                    <a:pt x="137" y="17"/>
                  </a:cubicBezTo>
                  <a:cubicBezTo>
                    <a:pt x="137" y="26"/>
                    <a:pt x="144" y="26"/>
                    <a:pt x="161" y="26"/>
                  </a:cubicBezTo>
                  <a:cubicBezTo>
                    <a:pt x="163" y="26"/>
                    <a:pt x="178" y="26"/>
                    <a:pt x="192" y="26"/>
                  </a:cubicBezTo>
                  <a:cubicBezTo>
                    <a:pt x="206" y="29"/>
                    <a:pt x="216" y="29"/>
                    <a:pt x="216" y="41"/>
                  </a:cubicBezTo>
                  <a:cubicBezTo>
                    <a:pt x="216" y="43"/>
                    <a:pt x="214" y="45"/>
                    <a:pt x="211" y="57"/>
                  </a:cubicBezTo>
                  <a:cubicBezTo>
                    <a:pt x="174" y="208"/>
                    <a:pt x="136" y="358"/>
                    <a:pt x="98" y="508"/>
                  </a:cubicBezTo>
                  <a:cubicBezTo>
                    <a:pt x="91" y="541"/>
                    <a:pt x="89" y="546"/>
                    <a:pt x="22" y="546"/>
                  </a:cubicBezTo>
                  <a:cubicBezTo>
                    <a:pt x="7" y="546"/>
                    <a:pt x="0" y="546"/>
                    <a:pt x="0" y="563"/>
                  </a:cubicBezTo>
                  <a:cubicBezTo>
                    <a:pt x="0" y="572"/>
                    <a:pt x="7" y="572"/>
                    <a:pt x="22" y="572"/>
                  </a:cubicBezTo>
                  <a:cubicBezTo>
                    <a:pt x="152" y="572"/>
                    <a:pt x="282" y="572"/>
                    <a:pt x="413" y="572"/>
                  </a:cubicBezTo>
                  <a:cubicBezTo>
                    <a:pt x="432" y="572"/>
                    <a:pt x="434" y="572"/>
                    <a:pt x="439" y="558"/>
                  </a:cubicBezTo>
                  <a:cubicBezTo>
                    <a:pt x="461" y="498"/>
                    <a:pt x="484" y="438"/>
                    <a:pt x="506" y="378"/>
                  </a:cubicBezTo>
                  <a:cubicBezTo>
                    <a:pt x="509" y="369"/>
                    <a:pt x="508" y="370"/>
                    <a:pt x="509" y="366"/>
                  </a:cubicBezTo>
                  <a:cubicBezTo>
                    <a:pt x="509" y="362"/>
                    <a:pt x="506" y="357"/>
                    <a:pt x="499" y="357"/>
                  </a:cubicBezTo>
                  <a:cubicBezTo>
                    <a:pt x="492" y="357"/>
                    <a:pt x="489" y="362"/>
                    <a:pt x="485" y="374"/>
                  </a:cubicBezTo>
                  <a:cubicBezTo>
                    <a:pt x="456" y="450"/>
                    <a:pt x="417" y="546"/>
                    <a:pt x="273" y="546"/>
                  </a:cubicBezTo>
                  <a:cubicBezTo>
                    <a:pt x="247" y="546"/>
                    <a:pt x="221" y="546"/>
                    <a:pt x="194" y="546"/>
                  </a:cubicBezTo>
                  <a:cubicBezTo>
                    <a:pt x="182" y="546"/>
                    <a:pt x="180" y="546"/>
                    <a:pt x="175" y="546"/>
                  </a:cubicBezTo>
                  <a:cubicBezTo>
                    <a:pt x="166" y="546"/>
                    <a:pt x="163" y="544"/>
                    <a:pt x="163" y="539"/>
                  </a:cubicBezTo>
                  <a:cubicBezTo>
                    <a:pt x="163" y="536"/>
                    <a:pt x="163" y="534"/>
                    <a:pt x="168" y="517"/>
                  </a:cubicBezTo>
                  <a:cubicBezTo>
                    <a:pt x="206" y="366"/>
                    <a:pt x="243" y="216"/>
                    <a:pt x="281" y="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863280" y="2172600"/>
              <a:ext cx="110160" cy="149400"/>
            </a:xfrm>
            <a:custGeom>
              <a:avLst/>
              <a:gdLst/>
              <a:ahLst/>
              <a:cxnLst/>
              <a:rect l="l" t="t" r="r" b="b"/>
              <a:pathLst>
                <a:path w="306" h="415" extrusionOk="0">
                  <a:moveTo>
                    <a:pt x="302" y="17"/>
                  </a:moveTo>
                  <a:cubicBezTo>
                    <a:pt x="303" y="14"/>
                    <a:pt x="305" y="10"/>
                    <a:pt x="305" y="7"/>
                  </a:cubicBezTo>
                  <a:cubicBezTo>
                    <a:pt x="305" y="5"/>
                    <a:pt x="302" y="0"/>
                    <a:pt x="295" y="0"/>
                  </a:cubicBezTo>
                  <a:cubicBezTo>
                    <a:pt x="283" y="0"/>
                    <a:pt x="233" y="5"/>
                    <a:pt x="218" y="5"/>
                  </a:cubicBezTo>
                  <a:cubicBezTo>
                    <a:pt x="214" y="7"/>
                    <a:pt x="206" y="7"/>
                    <a:pt x="206" y="19"/>
                  </a:cubicBezTo>
                  <a:cubicBezTo>
                    <a:pt x="206" y="29"/>
                    <a:pt x="214" y="29"/>
                    <a:pt x="221" y="29"/>
                  </a:cubicBezTo>
                  <a:cubicBezTo>
                    <a:pt x="249" y="29"/>
                    <a:pt x="249" y="31"/>
                    <a:pt x="249" y="36"/>
                  </a:cubicBezTo>
                  <a:cubicBezTo>
                    <a:pt x="249" y="41"/>
                    <a:pt x="247" y="43"/>
                    <a:pt x="247" y="50"/>
                  </a:cubicBezTo>
                  <a:cubicBezTo>
                    <a:pt x="236" y="95"/>
                    <a:pt x="225" y="140"/>
                    <a:pt x="214" y="184"/>
                  </a:cubicBezTo>
                  <a:cubicBezTo>
                    <a:pt x="202" y="165"/>
                    <a:pt x="180" y="148"/>
                    <a:pt x="154" y="148"/>
                  </a:cubicBezTo>
                  <a:cubicBezTo>
                    <a:pt x="77" y="148"/>
                    <a:pt x="0" y="232"/>
                    <a:pt x="0" y="316"/>
                  </a:cubicBezTo>
                  <a:cubicBezTo>
                    <a:pt x="0" y="374"/>
                    <a:pt x="38" y="414"/>
                    <a:pt x="89" y="414"/>
                  </a:cubicBezTo>
                  <a:cubicBezTo>
                    <a:pt x="122" y="414"/>
                    <a:pt x="149" y="395"/>
                    <a:pt x="173" y="374"/>
                  </a:cubicBezTo>
                  <a:cubicBezTo>
                    <a:pt x="185" y="407"/>
                    <a:pt x="218" y="414"/>
                    <a:pt x="235" y="414"/>
                  </a:cubicBezTo>
                  <a:cubicBezTo>
                    <a:pt x="254" y="414"/>
                    <a:pt x="271" y="400"/>
                    <a:pt x="281" y="383"/>
                  </a:cubicBezTo>
                  <a:cubicBezTo>
                    <a:pt x="293" y="359"/>
                    <a:pt x="302" y="326"/>
                    <a:pt x="302" y="323"/>
                  </a:cubicBezTo>
                  <a:cubicBezTo>
                    <a:pt x="302" y="316"/>
                    <a:pt x="296" y="318"/>
                    <a:pt x="293" y="316"/>
                  </a:cubicBezTo>
                  <a:cubicBezTo>
                    <a:pt x="283" y="316"/>
                    <a:pt x="283" y="318"/>
                    <a:pt x="278" y="335"/>
                  </a:cubicBezTo>
                  <a:cubicBezTo>
                    <a:pt x="271" y="364"/>
                    <a:pt x="261" y="397"/>
                    <a:pt x="235" y="397"/>
                  </a:cubicBezTo>
                  <a:cubicBezTo>
                    <a:pt x="221" y="397"/>
                    <a:pt x="216" y="386"/>
                    <a:pt x="216" y="369"/>
                  </a:cubicBezTo>
                  <a:cubicBezTo>
                    <a:pt x="216" y="357"/>
                    <a:pt x="218" y="352"/>
                    <a:pt x="218" y="345"/>
                  </a:cubicBezTo>
                  <a:cubicBezTo>
                    <a:pt x="246" y="235"/>
                    <a:pt x="274" y="126"/>
                    <a:pt x="302" y="17"/>
                  </a:cubicBezTo>
                  <a:moveTo>
                    <a:pt x="175" y="335"/>
                  </a:moveTo>
                  <a:cubicBezTo>
                    <a:pt x="170" y="352"/>
                    <a:pt x="158" y="364"/>
                    <a:pt x="146" y="374"/>
                  </a:cubicBezTo>
                  <a:cubicBezTo>
                    <a:pt x="139" y="378"/>
                    <a:pt x="118" y="397"/>
                    <a:pt x="91" y="397"/>
                  </a:cubicBezTo>
                  <a:cubicBezTo>
                    <a:pt x="70" y="397"/>
                    <a:pt x="48" y="383"/>
                    <a:pt x="48" y="340"/>
                  </a:cubicBezTo>
                  <a:cubicBezTo>
                    <a:pt x="48" y="309"/>
                    <a:pt x="65" y="244"/>
                    <a:pt x="79" y="220"/>
                  </a:cubicBezTo>
                  <a:cubicBezTo>
                    <a:pt x="106" y="175"/>
                    <a:pt x="137" y="165"/>
                    <a:pt x="154" y="165"/>
                  </a:cubicBezTo>
                  <a:cubicBezTo>
                    <a:pt x="194" y="165"/>
                    <a:pt x="204" y="211"/>
                    <a:pt x="204" y="216"/>
                  </a:cubicBezTo>
                  <a:cubicBezTo>
                    <a:pt x="204" y="218"/>
                    <a:pt x="204" y="223"/>
                    <a:pt x="204" y="225"/>
                  </a:cubicBezTo>
                  <a:cubicBezTo>
                    <a:pt x="194" y="262"/>
                    <a:pt x="185" y="299"/>
                    <a:pt x="175" y="33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994320" y="2244960"/>
              <a:ext cx="87480" cy="138240"/>
            </a:xfrm>
            <a:custGeom>
              <a:avLst/>
              <a:gdLst/>
              <a:ahLst/>
              <a:cxnLst/>
              <a:rect l="l" t="t" r="r" b="b"/>
              <a:pathLst>
                <a:path w="243" h="384" extrusionOk="0">
                  <a:moveTo>
                    <a:pt x="151" y="134"/>
                  </a:moveTo>
                  <a:cubicBezTo>
                    <a:pt x="167" y="134"/>
                    <a:pt x="183" y="134"/>
                    <a:pt x="199" y="134"/>
                  </a:cubicBezTo>
                  <a:cubicBezTo>
                    <a:pt x="206" y="134"/>
                    <a:pt x="207" y="134"/>
                    <a:pt x="209" y="132"/>
                  </a:cubicBezTo>
                  <a:cubicBezTo>
                    <a:pt x="210" y="129"/>
                    <a:pt x="214" y="125"/>
                    <a:pt x="214" y="122"/>
                  </a:cubicBezTo>
                  <a:cubicBezTo>
                    <a:pt x="214" y="115"/>
                    <a:pt x="206" y="115"/>
                    <a:pt x="199" y="115"/>
                  </a:cubicBezTo>
                  <a:cubicBezTo>
                    <a:pt x="184" y="115"/>
                    <a:pt x="169" y="115"/>
                    <a:pt x="154" y="115"/>
                  </a:cubicBezTo>
                  <a:cubicBezTo>
                    <a:pt x="158" y="84"/>
                    <a:pt x="168" y="31"/>
                    <a:pt x="173" y="24"/>
                  </a:cubicBezTo>
                  <a:cubicBezTo>
                    <a:pt x="180" y="17"/>
                    <a:pt x="187" y="14"/>
                    <a:pt x="194" y="14"/>
                  </a:cubicBezTo>
                  <a:cubicBezTo>
                    <a:pt x="197" y="14"/>
                    <a:pt x="206" y="14"/>
                    <a:pt x="214" y="19"/>
                  </a:cubicBezTo>
                  <a:cubicBezTo>
                    <a:pt x="197" y="26"/>
                    <a:pt x="197" y="41"/>
                    <a:pt x="197" y="43"/>
                  </a:cubicBezTo>
                  <a:cubicBezTo>
                    <a:pt x="197" y="53"/>
                    <a:pt x="206" y="60"/>
                    <a:pt x="216" y="60"/>
                  </a:cubicBezTo>
                  <a:cubicBezTo>
                    <a:pt x="228" y="60"/>
                    <a:pt x="242" y="50"/>
                    <a:pt x="242" y="34"/>
                  </a:cubicBezTo>
                  <a:cubicBezTo>
                    <a:pt x="242" y="7"/>
                    <a:pt x="214" y="0"/>
                    <a:pt x="194" y="0"/>
                  </a:cubicBezTo>
                  <a:cubicBezTo>
                    <a:pt x="142" y="0"/>
                    <a:pt x="131" y="51"/>
                    <a:pt x="127" y="69"/>
                  </a:cubicBezTo>
                  <a:cubicBezTo>
                    <a:pt x="124" y="87"/>
                    <a:pt x="125" y="77"/>
                    <a:pt x="118" y="115"/>
                  </a:cubicBezTo>
                  <a:cubicBezTo>
                    <a:pt x="105" y="115"/>
                    <a:pt x="92" y="115"/>
                    <a:pt x="79" y="115"/>
                  </a:cubicBezTo>
                  <a:cubicBezTo>
                    <a:pt x="72" y="115"/>
                    <a:pt x="65" y="115"/>
                    <a:pt x="65" y="127"/>
                  </a:cubicBezTo>
                  <a:cubicBezTo>
                    <a:pt x="65" y="134"/>
                    <a:pt x="72" y="134"/>
                    <a:pt x="79" y="134"/>
                  </a:cubicBezTo>
                  <a:cubicBezTo>
                    <a:pt x="91" y="134"/>
                    <a:pt x="103" y="134"/>
                    <a:pt x="115" y="134"/>
                  </a:cubicBezTo>
                  <a:cubicBezTo>
                    <a:pt x="108" y="175"/>
                    <a:pt x="89" y="292"/>
                    <a:pt x="77" y="338"/>
                  </a:cubicBezTo>
                  <a:cubicBezTo>
                    <a:pt x="74" y="347"/>
                    <a:pt x="65" y="369"/>
                    <a:pt x="48" y="369"/>
                  </a:cubicBezTo>
                  <a:cubicBezTo>
                    <a:pt x="46" y="369"/>
                    <a:pt x="36" y="366"/>
                    <a:pt x="29" y="364"/>
                  </a:cubicBezTo>
                  <a:cubicBezTo>
                    <a:pt x="41" y="359"/>
                    <a:pt x="46" y="347"/>
                    <a:pt x="46" y="340"/>
                  </a:cubicBezTo>
                  <a:cubicBezTo>
                    <a:pt x="46" y="328"/>
                    <a:pt x="38" y="323"/>
                    <a:pt x="26" y="323"/>
                  </a:cubicBezTo>
                  <a:cubicBezTo>
                    <a:pt x="17" y="323"/>
                    <a:pt x="0" y="330"/>
                    <a:pt x="0" y="350"/>
                  </a:cubicBezTo>
                  <a:cubicBezTo>
                    <a:pt x="0" y="376"/>
                    <a:pt x="31" y="383"/>
                    <a:pt x="48" y="383"/>
                  </a:cubicBezTo>
                  <a:cubicBezTo>
                    <a:pt x="72" y="383"/>
                    <a:pt x="91" y="364"/>
                    <a:pt x="101" y="350"/>
                  </a:cubicBezTo>
                  <a:cubicBezTo>
                    <a:pt x="118" y="326"/>
                    <a:pt x="127" y="271"/>
                    <a:pt x="127" y="268"/>
                  </a:cubicBezTo>
                  <a:cubicBezTo>
                    <a:pt x="135" y="223"/>
                    <a:pt x="143" y="179"/>
                    <a:pt x="151" y="1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1229400" y="2333880"/>
              <a:ext cx="203400" cy="70920"/>
            </a:xfrm>
            <a:custGeom>
              <a:avLst/>
              <a:gdLst/>
              <a:ahLst/>
              <a:cxnLst/>
              <a:rect l="l" t="t" r="r" b="b"/>
              <a:pathLst>
                <a:path w="565" h="197" extrusionOk="0">
                  <a:moveTo>
                    <a:pt x="564" y="26"/>
                  </a:moveTo>
                  <a:cubicBezTo>
                    <a:pt x="564" y="7"/>
                    <a:pt x="559" y="0"/>
                    <a:pt x="552" y="0"/>
                  </a:cubicBezTo>
                  <a:cubicBezTo>
                    <a:pt x="547" y="0"/>
                    <a:pt x="540" y="5"/>
                    <a:pt x="540" y="22"/>
                  </a:cubicBezTo>
                  <a:cubicBezTo>
                    <a:pt x="535" y="103"/>
                    <a:pt x="480" y="148"/>
                    <a:pt x="422" y="148"/>
                  </a:cubicBezTo>
                  <a:cubicBezTo>
                    <a:pt x="369" y="148"/>
                    <a:pt x="329" y="113"/>
                    <a:pt x="285" y="77"/>
                  </a:cubicBezTo>
                  <a:cubicBezTo>
                    <a:pt x="245" y="38"/>
                    <a:pt x="199" y="0"/>
                    <a:pt x="142" y="0"/>
                  </a:cubicBezTo>
                  <a:cubicBezTo>
                    <a:pt x="50" y="0"/>
                    <a:pt x="0" y="91"/>
                    <a:pt x="0" y="168"/>
                  </a:cubicBezTo>
                  <a:cubicBezTo>
                    <a:pt x="0" y="194"/>
                    <a:pt x="8" y="185"/>
                    <a:pt x="12" y="194"/>
                  </a:cubicBezTo>
                  <a:cubicBezTo>
                    <a:pt x="22" y="194"/>
                    <a:pt x="24" y="177"/>
                    <a:pt x="24" y="175"/>
                  </a:cubicBezTo>
                  <a:cubicBezTo>
                    <a:pt x="29" y="84"/>
                    <a:pt x="91" y="45"/>
                    <a:pt x="142" y="45"/>
                  </a:cubicBezTo>
                  <a:cubicBezTo>
                    <a:pt x="194" y="45"/>
                    <a:pt x="235" y="81"/>
                    <a:pt x="278" y="117"/>
                  </a:cubicBezTo>
                  <a:cubicBezTo>
                    <a:pt x="319" y="156"/>
                    <a:pt x="365" y="196"/>
                    <a:pt x="422" y="196"/>
                  </a:cubicBezTo>
                  <a:cubicBezTo>
                    <a:pt x="513" y="196"/>
                    <a:pt x="564" y="103"/>
                    <a:pt x="564" y="2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1523880" y="2310480"/>
              <a:ext cx="158400" cy="192600"/>
            </a:xfrm>
            <a:custGeom>
              <a:avLst/>
              <a:gdLst/>
              <a:ahLst/>
              <a:cxnLst/>
              <a:rect l="l" t="t" r="r" b="b"/>
              <a:pathLst>
                <a:path w="440" h="535" extrusionOk="0">
                  <a:moveTo>
                    <a:pt x="65" y="474"/>
                  </a:moveTo>
                  <a:cubicBezTo>
                    <a:pt x="58" y="503"/>
                    <a:pt x="55" y="508"/>
                    <a:pt x="19" y="508"/>
                  </a:cubicBezTo>
                  <a:cubicBezTo>
                    <a:pt x="7" y="508"/>
                    <a:pt x="0" y="508"/>
                    <a:pt x="0" y="524"/>
                  </a:cubicBezTo>
                  <a:cubicBezTo>
                    <a:pt x="0" y="532"/>
                    <a:pt x="2" y="534"/>
                    <a:pt x="10" y="534"/>
                  </a:cubicBezTo>
                  <a:cubicBezTo>
                    <a:pt x="34" y="534"/>
                    <a:pt x="58" y="532"/>
                    <a:pt x="82" y="532"/>
                  </a:cubicBezTo>
                  <a:cubicBezTo>
                    <a:pt x="108" y="532"/>
                    <a:pt x="137" y="534"/>
                    <a:pt x="163" y="534"/>
                  </a:cubicBezTo>
                  <a:cubicBezTo>
                    <a:pt x="168" y="534"/>
                    <a:pt x="180" y="534"/>
                    <a:pt x="180" y="517"/>
                  </a:cubicBezTo>
                  <a:cubicBezTo>
                    <a:pt x="180" y="508"/>
                    <a:pt x="170" y="508"/>
                    <a:pt x="158" y="508"/>
                  </a:cubicBezTo>
                  <a:cubicBezTo>
                    <a:pt x="118" y="508"/>
                    <a:pt x="118" y="503"/>
                    <a:pt x="118" y="496"/>
                  </a:cubicBezTo>
                  <a:cubicBezTo>
                    <a:pt x="118" y="486"/>
                    <a:pt x="154" y="347"/>
                    <a:pt x="158" y="328"/>
                  </a:cubicBezTo>
                  <a:cubicBezTo>
                    <a:pt x="170" y="352"/>
                    <a:pt x="192" y="381"/>
                    <a:pt x="235" y="381"/>
                  </a:cubicBezTo>
                  <a:cubicBezTo>
                    <a:pt x="333" y="381"/>
                    <a:pt x="439" y="259"/>
                    <a:pt x="439" y="134"/>
                  </a:cubicBezTo>
                  <a:cubicBezTo>
                    <a:pt x="439" y="55"/>
                    <a:pt x="391" y="0"/>
                    <a:pt x="326" y="0"/>
                  </a:cubicBezTo>
                  <a:cubicBezTo>
                    <a:pt x="285" y="0"/>
                    <a:pt x="245" y="31"/>
                    <a:pt x="216" y="65"/>
                  </a:cubicBezTo>
                  <a:cubicBezTo>
                    <a:pt x="209" y="19"/>
                    <a:pt x="173" y="0"/>
                    <a:pt x="142" y="0"/>
                  </a:cubicBezTo>
                  <a:cubicBezTo>
                    <a:pt x="101" y="0"/>
                    <a:pt x="86" y="34"/>
                    <a:pt x="79" y="48"/>
                  </a:cubicBezTo>
                  <a:cubicBezTo>
                    <a:pt x="62" y="77"/>
                    <a:pt x="53" y="127"/>
                    <a:pt x="53" y="129"/>
                  </a:cubicBezTo>
                  <a:cubicBezTo>
                    <a:pt x="53" y="139"/>
                    <a:pt x="60" y="139"/>
                    <a:pt x="62" y="139"/>
                  </a:cubicBezTo>
                  <a:cubicBezTo>
                    <a:pt x="70" y="139"/>
                    <a:pt x="72" y="136"/>
                    <a:pt x="77" y="120"/>
                  </a:cubicBezTo>
                  <a:cubicBezTo>
                    <a:pt x="91" y="60"/>
                    <a:pt x="108" y="19"/>
                    <a:pt x="139" y="19"/>
                  </a:cubicBezTo>
                  <a:cubicBezTo>
                    <a:pt x="154" y="19"/>
                    <a:pt x="163" y="26"/>
                    <a:pt x="163" y="57"/>
                  </a:cubicBezTo>
                  <a:cubicBezTo>
                    <a:pt x="163" y="77"/>
                    <a:pt x="161" y="86"/>
                    <a:pt x="158" y="101"/>
                  </a:cubicBezTo>
                  <a:cubicBezTo>
                    <a:pt x="127" y="225"/>
                    <a:pt x="96" y="350"/>
                    <a:pt x="65" y="474"/>
                  </a:cubicBezTo>
                  <a:moveTo>
                    <a:pt x="214" y="110"/>
                  </a:moveTo>
                  <a:cubicBezTo>
                    <a:pt x="218" y="86"/>
                    <a:pt x="240" y="65"/>
                    <a:pt x="257" y="50"/>
                  </a:cubicBezTo>
                  <a:cubicBezTo>
                    <a:pt x="285" y="24"/>
                    <a:pt x="309" y="19"/>
                    <a:pt x="324" y="19"/>
                  </a:cubicBezTo>
                  <a:cubicBezTo>
                    <a:pt x="357" y="19"/>
                    <a:pt x="379" y="48"/>
                    <a:pt x="379" y="98"/>
                  </a:cubicBezTo>
                  <a:cubicBezTo>
                    <a:pt x="379" y="148"/>
                    <a:pt x="350" y="244"/>
                    <a:pt x="336" y="275"/>
                  </a:cubicBezTo>
                  <a:cubicBezTo>
                    <a:pt x="307" y="335"/>
                    <a:pt x="266" y="362"/>
                    <a:pt x="235" y="362"/>
                  </a:cubicBezTo>
                  <a:cubicBezTo>
                    <a:pt x="180" y="362"/>
                    <a:pt x="168" y="292"/>
                    <a:pt x="168" y="287"/>
                  </a:cubicBezTo>
                  <a:cubicBezTo>
                    <a:pt x="169" y="283"/>
                    <a:pt x="168" y="285"/>
                    <a:pt x="170" y="275"/>
                  </a:cubicBezTo>
                  <a:cubicBezTo>
                    <a:pt x="185" y="220"/>
                    <a:pt x="199" y="165"/>
                    <a:pt x="214" y="11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1697400" y="2346840"/>
              <a:ext cx="47160" cy="143280"/>
            </a:xfrm>
            <a:custGeom>
              <a:avLst/>
              <a:gdLst/>
              <a:ahLst/>
              <a:cxnLst/>
              <a:rect l="l" t="t" r="r" b="b"/>
              <a:pathLst>
                <a:path w="131" h="398" extrusionOk="0">
                  <a:moveTo>
                    <a:pt x="94" y="34"/>
                  </a:moveTo>
                  <a:cubicBezTo>
                    <a:pt x="94" y="17"/>
                    <a:pt x="79" y="0"/>
                    <a:pt x="58" y="0"/>
                  </a:cubicBezTo>
                  <a:cubicBezTo>
                    <a:pt x="41" y="0"/>
                    <a:pt x="24" y="14"/>
                    <a:pt x="24" y="34"/>
                  </a:cubicBezTo>
                  <a:cubicBezTo>
                    <a:pt x="24" y="55"/>
                    <a:pt x="41" y="69"/>
                    <a:pt x="58" y="69"/>
                  </a:cubicBezTo>
                  <a:cubicBezTo>
                    <a:pt x="77" y="69"/>
                    <a:pt x="94" y="53"/>
                    <a:pt x="94" y="34"/>
                  </a:cubicBezTo>
                  <a:moveTo>
                    <a:pt x="2" y="144"/>
                  </a:moveTo>
                  <a:cubicBezTo>
                    <a:pt x="2" y="151"/>
                    <a:pt x="2" y="158"/>
                    <a:pt x="2" y="165"/>
                  </a:cubicBezTo>
                  <a:cubicBezTo>
                    <a:pt x="41" y="165"/>
                    <a:pt x="46" y="170"/>
                    <a:pt x="46" y="199"/>
                  </a:cubicBezTo>
                  <a:cubicBezTo>
                    <a:pt x="46" y="250"/>
                    <a:pt x="46" y="301"/>
                    <a:pt x="46" y="352"/>
                  </a:cubicBezTo>
                  <a:cubicBezTo>
                    <a:pt x="46" y="376"/>
                    <a:pt x="38" y="376"/>
                    <a:pt x="0" y="376"/>
                  </a:cubicBezTo>
                  <a:cubicBezTo>
                    <a:pt x="0" y="383"/>
                    <a:pt x="0" y="390"/>
                    <a:pt x="0" y="397"/>
                  </a:cubicBezTo>
                  <a:cubicBezTo>
                    <a:pt x="2" y="397"/>
                    <a:pt x="43" y="395"/>
                    <a:pt x="67" y="395"/>
                  </a:cubicBezTo>
                  <a:cubicBezTo>
                    <a:pt x="89" y="395"/>
                    <a:pt x="108" y="395"/>
                    <a:pt x="130" y="397"/>
                  </a:cubicBezTo>
                  <a:cubicBezTo>
                    <a:pt x="130" y="390"/>
                    <a:pt x="130" y="383"/>
                    <a:pt x="130" y="376"/>
                  </a:cubicBezTo>
                  <a:cubicBezTo>
                    <a:pt x="96" y="376"/>
                    <a:pt x="89" y="376"/>
                    <a:pt x="89" y="352"/>
                  </a:cubicBezTo>
                  <a:cubicBezTo>
                    <a:pt x="89" y="281"/>
                    <a:pt x="89" y="210"/>
                    <a:pt x="89" y="139"/>
                  </a:cubicBezTo>
                  <a:cubicBezTo>
                    <a:pt x="60" y="140"/>
                    <a:pt x="31" y="142"/>
                    <a:pt x="2" y="14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1765800" y="2396880"/>
              <a:ext cx="114480" cy="93600"/>
            </a:xfrm>
            <a:custGeom>
              <a:avLst/>
              <a:gdLst/>
              <a:ahLst/>
              <a:cxnLst/>
              <a:rect l="l" t="t" r="r" b="b"/>
              <a:pathLst>
                <a:path w="318" h="260" extrusionOk="0">
                  <a:moveTo>
                    <a:pt x="273" y="81"/>
                  </a:moveTo>
                  <a:cubicBezTo>
                    <a:pt x="273" y="29"/>
                    <a:pt x="247" y="0"/>
                    <a:pt x="185" y="0"/>
                  </a:cubicBezTo>
                  <a:cubicBezTo>
                    <a:pt x="137" y="0"/>
                    <a:pt x="106" y="26"/>
                    <a:pt x="89" y="55"/>
                  </a:cubicBezTo>
                  <a:cubicBezTo>
                    <a:pt x="89" y="37"/>
                    <a:pt x="89" y="18"/>
                    <a:pt x="89" y="0"/>
                  </a:cubicBezTo>
                  <a:cubicBezTo>
                    <a:pt x="59" y="2"/>
                    <a:pt x="30" y="3"/>
                    <a:pt x="0" y="5"/>
                  </a:cubicBezTo>
                  <a:cubicBezTo>
                    <a:pt x="0" y="12"/>
                    <a:pt x="0" y="19"/>
                    <a:pt x="0" y="26"/>
                  </a:cubicBezTo>
                  <a:cubicBezTo>
                    <a:pt x="41" y="26"/>
                    <a:pt x="46" y="31"/>
                    <a:pt x="46" y="60"/>
                  </a:cubicBezTo>
                  <a:cubicBezTo>
                    <a:pt x="46" y="111"/>
                    <a:pt x="46" y="162"/>
                    <a:pt x="46" y="213"/>
                  </a:cubicBezTo>
                  <a:cubicBezTo>
                    <a:pt x="46" y="237"/>
                    <a:pt x="38" y="237"/>
                    <a:pt x="0" y="237"/>
                  </a:cubicBezTo>
                  <a:cubicBezTo>
                    <a:pt x="0" y="244"/>
                    <a:pt x="0" y="251"/>
                    <a:pt x="0" y="259"/>
                  </a:cubicBezTo>
                  <a:cubicBezTo>
                    <a:pt x="2" y="259"/>
                    <a:pt x="43" y="256"/>
                    <a:pt x="67" y="256"/>
                  </a:cubicBezTo>
                  <a:cubicBezTo>
                    <a:pt x="91" y="256"/>
                    <a:pt x="132" y="259"/>
                    <a:pt x="137" y="259"/>
                  </a:cubicBezTo>
                  <a:cubicBezTo>
                    <a:pt x="137" y="251"/>
                    <a:pt x="137" y="244"/>
                    <a:pt x="137" y="237"/>
                  </a:cubicBezTo>
                  <a:cubicBezTo>
                    <a:pt x="98" y="237"/>
                    <a:pt x="91" y="237"/>
                    <a:pt x="91" y="213"/>
                  </a:cubicBezTo>
                  <a:cubicBezTo>
                    <a:pt x="91" y="177"/>
                    <a:pt x="91" y="141"/>
                    <a:pt x="91" y="105"/>
                  </a:cubicBezTo>
                  <a:cubicBezTo>
                    <a:pt x="91" y="45"/>
                    <a:pt x="142" y="14"/>
                    <a:pt x="180" y="14"/>
                  </a:cubicBezTo>
                  <a:cubicBezTo>
                    <a:pt x="221" y="14"/>
                    <a:pt x="226" y="48"/>
                    <a:pt x="226" y="79"/>
                  </a:cubicBezTo>
                  <a:cubicBezTo>
                    <a:pt x="226" y="124"/>
                    <a:pt x="226" y="168"/>
                    <a:pt x="226" y="213"/>
                  </a:cubicBezTo>
                  <a:cubicBezTo>
                    <a:pt x="226" y="237"/>
                    <a:pt x="221" y="237"/>
                    <a:pt x="182" y="237"/>
                  </a:cubicBezTo>
                  <a:cubicBezTo>
                    <a:pt x="182" y="244"/>
                    <a:pt x="182" y="251"/>
                    <a:pt x="182" y="259"/>
                  </a:cubicBezTo>
                  <a:cubicBezTo>
                    <a:pt x="205" y="258"/>
                    <a:pt x="226" y="256"/>
                    <a:pt x="249" y="256"/>
                  </a:cubicBezTo>
                  <a:cubicBezTo>
                    <a:pt x="271" y="256"/>
                    <a:pt x="312" y="259"/>
                    <a:pt x="317" y="259"/>
                  </a:cubicBezTo>
                  <a:cubicBezTo>
                    <a:pt x="317" y="251"/>
                    <a:pt x="317" y="244"/>
                    <a:pt x="317" y="237"/>
                  </a:cubicBezTo>
                  <a:cubicBezTo>
                    <a:pt x="278" y="237"/>
                    <a:pt x="273" y="237"/>
                    <a:pt x="273" y="213"/>
                  </a:cubicBezTo>
                  <a:cubicBezTo>
                    <a:pt x="273" y="169"/>
                    <a:pt x="273" y="125"/>
                    <a:pt x="273" y="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1888200" y="2359800"/>
              <a:ext cx="73800" cy="132120"/>
            </a:xfrm>
            <a:custGeom>
              <a:avLst/>
              <a:gdLst/>
              <a:ahLst/>
              <a:cxnLst/>
              <a:rect l="l" t="t" r="r" b="b"/>
              <a:pathLst>
                <a:path w="205" h="367" extrusionOk="0">
                  <a:moveTo>
                    <a:pt x="101" y="129"/>
                  </a:moveTo>
                  <a:cubicBezTo>
                    <a:pt x="132" y="129"/>
                    <a:pt x="163" y="129"/>
                    <a:pt x="194" y="129"/>
                  </a:cubicBezTo>
                  <a:cubicBezTo>
                    <a:pt x="194" y="122"/>
                    <a:pt x="194" y="115"/>
                    <a:pt x="194" y="108"/>
                  </a:cubicBezTo>
                  <a:cubicBezTo>
                    <a:pt x="163" y="108"/>
                    <a:pt x="132" y="108"/>
                    <a:pt x="101" y="108"/>
                  </a:cubicBezTo>
                  <a:cubicBezTo>
                    <a:pt x="101" y="72"/>
                    <a:pt x="101" y="36"/>
                    <a:pt x="101" y="0"/>
                  </a:cubicBezTo>
                  <a:cubicBezTo>
                    <a:pt x="94" y="0"/>
                    <a:pt x="88" y="0"/>
                    <a:pt x="82" y="0"/>
                  </a:cubicBezTo>
                  <a:cubicBezTo>
                    <a:pt x="82" y="53"/>
                    <a:pt x="58" y="110"/>
                    <a:pt x="0" y="113"/>
                  </a:cubicBezTo>
                  <a:cubicBezTo>
                    <a:pt x="0" y="118"/>
                    <a:pt x="0" y="124"/>
                    <a:pt x="0" y="129"/>
                  </a:cubicBezTo>
                  <a:cubicBezTo>
                    <a:pt x="18" y="129"/>
                    <a:pt x="37" y="129"/>
                    <a:pt x="55" y="129"/>
                  </a:cubicBezTo>
                  <a:cubicBezTo>
                    <a:pt x="55" y="182"/>
                    <a:pt x="55" y="235"/>
                    <a:pt x="55" y="287"/>
                  </a:cubicBezTo>
                  <a:cubicBezTo>
                    <a:pt x="55" y="354"/>
                    <a:pt x="103" y="366"/>
                    <a:pt x="137" y="366"/>
                  </a:cubicBezTo>
                  <a:cubicBezTo>
                    <a:pt x="178" y="366"/>
                    <a:pt x="204" y="333"/>
                    <a:pt x="204" y="287"/>
                  </a:cubicBezTo>
                  <a:cubicBezTo>
                    <a:pt x="204" y="276"/>
                    <a:pt x="204" y="265"/>
                    <a:pt x="204" y="254"/>
                  </a:cubicBezTo>
                  <a:cubicBezTo>
                    <a:pt x="198" y="254"/>
                    <a:pt x="191" y="254"/>
                    <a:pt x="185" y="254"/>
                  </a:cubicBezTo>
                  <a:cubicBezTo>
                    <a:pt x="185" y="265"/>
                    <a:pt x="185" y="276"/>
                    <a:pt x="185" y="287"/>
                  </a:cubicBezTo>
                  <a:cubicBezTo>
                    <a:pt x="185" y="326"/>
                    <a:pt x="166" y="350"/>
                    <a:pt x="142" y="350"/>
                  </a:cubicBezTo>
                  <a:cubicBezTo>
                    <a:pt x="101" y="350"/>
                    <a:pt x="101" y="299"/>
                    <a:pt x="101" y="287"/>
                  </a:cubicBezTo>
                  <a:cubicBezTo>
                    <a:pt x="101" y="235"/>
                    <a:pt x="101" y="182"/>
                    <a:pt x="101" y="1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2022120" y="2217600"/>
              <a:ext cx="70200" cy="302760"/>
            </a:xfrm>
            <a:custGeom>
              <a:avLst/>
              <a:gdLst/>
              <a:ahLst/>
              <a:cxnLst/>
              <a:rect l="l" t="t" r="r" b="b"/>
              <a:pathLst>
                <a:path w="195" h="841" extrusionOk="0">
                  <a:moveTo>
                    <a:pt x="194" y="831"/>
                  </a:moveTo>
                  <a:cubicBezTo>
                    <a:pt x="194" y="829"/>
                    <a:pt x="194" y="829"/>
                    <a:pt x="180" y="814"/>
                  </a:cubicBezTo>
                  <a:cubicBezTo>
                    <a:pt x="77" y="709"/>
                    <a:pt x="48" y="548"/>
                    <a:pt x="48" y="421"/>
                  </a:cubicBezTo>
                  <a:cubicBezTo>
                    <a:pt x="48" y="275"/>
                    <a:pt x="82" y="127"/>
                    <a:pt x="185" y="24"/>
                  </a:cubicBezTo>
                  <a:cubicBezTo>
                    <a:pt x="194" y="12"/>
                    <a:pt x="194" y="12"/>
                    <a:pt x="194" y="10"/>
                  </a:cubicBezTo>
                  <a:cubicBezTo>
                    <a:pt x="194" y="2"/>
                    <a:pt x="192" y="0"/>
                    <a:pt x="187" y="0"/>
                  </a:cubicBezTo>
                  <a:cubicBezTo>
                    <a:pt x="178" y="0"/>
                    <a:pt x="103" y="57"/>
                    <a:pt x="53" y="165"/>
                  </a:cubicBezTo>
                  <a:cubicBezTo>
                    <a:pt x="10" y="256"/>
                    <a:pt x="0" y="350"/>
                    <a:pt x="0" y="421"/>
                  </a:cubicBezTo>
                  <a:cubicBezTo>
                    <a:pt x="0" y="486"/>
                    <a:pt x="10" y="587"/>
                    <a:pt x="55" y="682"/>
                  </a:cubicBezTo>
                  <a:cubicBezTo>
                    <a:pt x="106" y="785"/>
                    <a:pt x="178" y="840"/>
                    <a:pt x="187" y="840"/>
                  </a:cubicBezTo>
                  <a:cubicBezTo>
                    <a:pt x="192" y="840"/>
                    <a:pt x="194" y="838"/>
                    <a:pt x="194" y="8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2125800" y="2310480"/>
              <a:ext cx="111600" cy="137520"/>
            </a:xfrm>
            <a:custGeom>
              <a:avLst/>
              <a:gdLst/>
              <a:ahLst/>
              <a:cxnLst/>
              <a:rect l="l" t="t" r="r" b="b"/>
              <a:pathLst>
                <a:path w="310" h="382" extrusionOk="0">
                  <a:moveTo>
                    <a:pt x="285" y="57"/>
                  </a:moveTo>
                  <a:cubicBezTo>
                    <a:pt x="261" y="57"/>
                    <a:pt x="245" y="77"/>
                    <a:pt x="245" y="96"/>
                  </a:cubicBezTo>
                  <a:cubicBezTo>
                    <a:pt x="245" y="108"/>
                    <a:pt x="252" y="120"/>
                    <a:pt x="271" y="120"/>
                  </a:cubicBezTo>
                  <a:cubicBezTo>
                    <a:pt x="290" y="120"/>
                    <a:pt x="309" y="105"/>
                    <a:pt x="309" y="72"/>
                  </a:cubicBezTo>
                  <a:cubicBezTo>
                    <a:pt x="309" y="36"/>
                    <a:pt x="273" y="0"/>
                    <a:pt x="211" y="0"/>
                  </a:cubicBezTo>
                  <a:cubicBezTo>
                    <a:pt x="98" y="0"/>
                    <a:pt x="67" y="86"/>
                    <a:pt x="67" y="122"/>
                  </a:cubicBezTo>
                  <a:cubicBezTo>
                    <a:pt x="67" y="189"/>
                    <a:pt x="130" y="201"/>
                    <a:pt x="154" y="206"/>
                  </a:cubicBezTo>
                  <a:cubicBezTo>
                    <a:pt x="199" y="216"/>
                    <a:pt x="242" y="225"/>
                    <a:pt x="242" y="271"/>
                  </a:cubicBezTo>
                  <a:cubicBezTo>
                    <a:pt x="242" y="292"/>
                    <a:pt x="223" y="362"/>
                    <a:pt x="122" y="362"/>
                  </a:cubicBezTo>
                  <a:cubicBezTo>
                    <a:pt x="110" y="362"/>
                    <a:pt x="46" y="362"/>
                    <a:pt x="26" y="318"/>
                  </a:cubicBezTo>
                  <a:cubicBezTo>
                    <a:pt x="58" y="323"/>
                    <a:pt x="79" y="297"/>
                    <a:pt x="79" y="273"/>
                  </a:cubicBezTo>
                  <a:cubicBezTo>
                    <a:pt x="79" y="254"/>
                    <a:pt x="65" y="244"/>
                    <a:pt x="48" y="244"/>
                  </a:cubicBezTo>
                  <a:cubicBezTo>
                    <a:pt x="26" y="244"/>
                    <a:pt x="0" y="261"/>
                    <a:pt x="0" y="299"/>
                  </a:cubicBezTo>
                  <a:cubicBezTo>
                    <a:pt x="0" y="347"/>
                    <a:pt x="48" y="381"/>
                    <a:pt x="120" y="381"/>
                  </a:cubicBezTo>
                  <a:cubicBezTo>
                    <a:pt x="257" y="381"/>
                    <a:pt x="290" y="280"/>
                    <a:pt x="290" y="242"/>
                  </a:cubicBezTo>
                  <a:cubicBezTo>
                    <a:pt x="290" y="211"/>
                    <a:pt x="273" y="192"/>
                    <a:pt x="264" y="180"/>
                  </a:cubicBezTo>
                  <a:cubicBezTo>
                    <a:pt x="242" y="156"/>
                    <a:pt x="216" y="153"/>
                    <a:pt x="180" y="146"/>
                  </a:cubicBezTo>
                  <a:cubicBezTo>
                    <a:pt x="149" y="139"/>
                    <a:pt x="115" y="132"/>
                    <a:pt x="115" y="96"/>
                  </a:cubicBezTo>
                  <a:cubicBezTo>
                    <a:pt x="115" y="69"/>
                    <a:pt x="137" y="19"/>
                    <a:pt x="211" y="19"/>
                  </a:cubicBezTo>
                  <a:cubicBezTo>
                    <a:pt x="230" y="19"/>
                    <a:pt x="273" y="24"/>
                    <a:pt x="285" y="5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2269080" y="2217600"/>
              <a:ext cx="71280" cy="302760"/>
            </a:xfrm>
            <a:custGeom>
              <a:avLst/>
              <a:gdLst/>
              <a:ahLst/>
              <a:cxnLst/>
              <a:rect l="l" t="t" r="r" b="b"/>
              <a:pathLst>
                <a:path w="198" h="841" extrusionOk="0">
                  <a:moveTo>
                    <a:pt x="197" y="421"/>
                  </a:moveTo>
                  <a:cubicBezTo>
                    <a:pt x="197" y="354"/>
                    <a:pt x="187" y="254"/>
                    <a:pt x="142" y="158"/>
                  </a:cubicBezTo>
                  <a:cubicBezTo>
                    <a:pt x="91" y="55"/>
                    <a:pt x="19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101" y="110"/>
                    <a:pt x="149" y="244"/>
                    <a:pt x="149" y="421"/>
                  </a:cubicBezTo>
                  <a:cubicBezTo>
                    <a:pt x="149" y="565"/>
                    <a:pt x="118" y="711"/>
                    <a:pt x="12" y="819"/>
                  </a:cubicBezTo>
                  <a:cubicBezTo>
                    <a:pt x="0" y="829"/>
                    <a:pt x="0" y="829"/>
                    <a:pt x="0" y="831"/>
                  </a:cubicBezTo>
                  <a:cubicBezTo>
                    <a:pt x="0" y="838"/>
                    <a:pt x="5" y="840"/>
                    <a:pt x="10" y="840"/>
                  </a:cubicBezTo>
                  <a:cubicBezTo>
                    <a:pt x="19" y="840"/>
                    <a:pt x="94" y="783"/>
                    <a:pt x="144" y="678"/>
                  </a:cubicBezTo>
                  <a:cubicBezTo>
                    <a:pt x="187" y="584"/>
                    <a:pt x="197" y="491"/>
                    <a:pt x="197" y="4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29"/>
          <p:cNvGrpSpPr/>
          <p:nvPr/>
        </p:nvGrpSpPr>
        <p:grpSpPr>
          <a:xfrm>
            <a:off x="5810045" y="2234150"/>
            <a:ext cx="1745640" cy="286200"/>
            <a:chOff x="5634720" y="2160000"/>
            <a:chExt cx="1745640" cy="286200"/>
          </a:xfrm>
        </p:grpSpPr>
        <p:sp>
          <p:nvSpPr>
            <p:cNvPr id="480" name="Google Shape;480;p29"/>
            <p:cNvSpPr/>
            <p:nvPr/>
          </p:nvSpPr>
          <p:spPr>
            <a:xfrm>
              <a:off x="5638320" y="2175480"/>
              <a:ext cx="1726560" cy="255240"/>
            </a:xfrm>
            <a:custGeom>
              <a:avLst/>
              <a:gdLst/>
              <a:ahLst/>
              <a:cxnLst/>
              <a:rect l="l" t="t" r="r" b="b"/>
              <a:pathLst>
                <a:path w="4796" h="709" extrusionOk="0">
                  <a:moveTo>
                    <a:pt x="0" y="0"/>
                  </a:moveTo>
                  <a:cubicBezTo>
                    <a:pt x="1598" y="0"/>
                    <a:pt x="3197" y="0"/>
                    <a:pt x="4795" y="0"/>
                  </a:cubicBezTo>
                  <a:cubicBezTo>
                    <a:pt x="4795" y="236"/>
                    <a:pt x="4795" y="472"/>
                    <a:pt x="4795" y="708"/>
                  </a:cubicBezTo>
                  <a:cubicBezTo>
                    <a:pt x="3197" y="708"/>
                    <a:pt x="1598" y="708"/>
                    <a:pt x="0" y="708"/>
                  </a:cubicBezTo>
                  <a:cubicBezTo>
                    <a:pt x="0" y="472"/>
                    <a:pt x="0" y="236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5634720" y="2236680"/>
              <a:ext cx="183600" cy="206280"/>
            </a:xfrm>
            <a:custGeom>
              <a:avLst/>
              <a:gdLst/>
              <a:ahLst/>
              <a:cxnLst/>
              <a:rect l="l" t="t" r="r" b="b"/>
              <a:pathLst>
                <a:path w="510" h="573" extrusionOk="0">
                  <a:moveTo>
                    <a:pt x="281" y="65"/>
                  </a:moveTo>
                  <a:cubicBezTo>
                    <a:pt x="290" y="36"/>
                    <a:pt x="293" y="26"/>
                    <a:pt x="372" y="26"/>
                  </a:cubicBezTo>
                  <a:cubicBezTo>
                    <a:pt x="396" y="26"/>
                    <a:pt x="403" y="26"/>
                    <a:pt x="403" y="10"/>
                  </a:cubicBezTo>
                  <a:cubicBezTo>
                    <a:pt x="403" y="0"/>
                    <a:pt x="393" y="0"/>
                    <a:pt x="389" y="0"/>
                  </a:cubicBezTo>
                  <a:cubicBezTo>
                    <a:pt x="362" y="0"/>
                    <a:pt x="293" y="2"/>
                    <a:pt x="264" y="2"/>
                  </a:cubicBezTo>
                  <a:cubicBezTo>
                    <a:pt x="240" y="2"/>
                    <a:pt x="178" y="0"/>
                    <a:pt x="154" y="0"/>
                  </a:cubicBezTo>
                  <a:cubicBezTo>
                    <a:pt x="146" y="0"/>
                    <a:pt x="137" y="0"/>
                    <a:pt x="137" y="17"/>
                  </a:cubicBezTo>
                  <a:cubicBezTo>
                    <a:pt x="137" y="26"/>
                    <a:pt x="144" y="26"/>
                    <a:pt x="161" y="26"/>
                  </a:cubicBezTo>
                  <a:cubicBezTo>
                    <a:pt x="163" y="26"/>
                    <a:pt x="178" y="26"/>
                    <a:pt x="192" y="29"/>
                  </a:cubicBezTo>
                  <a:cubicBezTo>
                    <a:pt x="206" y="29"/>
                    <a:pt x="216" y="31"/>
                    <a:pt x="216" y="41"/>
                  </a:cubicBezTo>
                  <a:cubicBezTo>
                    <a:pt x="216" y="45"/>
                    <a:pt x="213" y="48"/>
                    <a:pt x="211" y="57"/>
                  </a:cubicBezTo>
                  <a:cubicBezTo>
                    <a:pt x="174" y="207"/>
                    <a:pt x="136" y="357"/>
                    <a:pt x="98" y="507"/>
                  </a:cubicBezTo>
                  <a:cubicBezTo>
                    <a:pt x="91" y="540"/>
                    <a:pt x="89" y="545"/>
                    <a:pt x="22" y="545"/>
                  </a:cubicBezTo>
                  <a:cubicBezTo>
                    <a:pt x="7" y="545"/>
                    <a:pt x="0" y="545"/>
                    <a:pt x="0" y="562"/>
                  </a:cubicBezTo>
                  <a:cubicBezTo>
                    <a:pt x="0" y="572"/>
                    <a:pt x="7" y="572"/>
                    <a:pt x="22" y="572"/>
                  </a:cubicBezTo>
                  <a:cubicBezTo>
                    <a:pt x="152" y="572"/>
                    <a:pt x="282" y="572"/>
                    <a:pt x="413" y="572"/>
                  </a:cubicBezTo>
                  <a:cubicBezTo>
                    <a:pt x="432" y="572"/>
                    <a:pt x="434" y="572"/>
                    <a:pt x="439" y="557"/>
                  </a:cubicBezTo>
                  <a:cubicBezTo>
                    <a:pt x="461" y="497"/>
                    <a:pt x="482" y="438"/>
                    <a:pt x="504" y="378"/>
                  </a:cubicBezTo>
                  <a:cubicBezTo>
                    <a:pt x="509" y="368"/>
                    <a:pt x="507" y="370"/>
                    <a:pt x="509" y="366"/>
                  </a:cubicBezTo>
                  <a:cubicBezTo>
                    <a:pt x="509" y="361"/>
                    <a:pt x="506" y="356"/>
                    <a:pt x="499" y="356"/>
                  </a:cubicBezTo>
                  <a:cubicBezTo>
                    <a:pt x="492" y="356"/>
                    <a:pt x="489" y="361"/>
                    <a:pt x="485" y="373"/>
                  </a:cubicBezTo>
                  <a:cubicBezTo>
                    <a:pt x="456" y="450"/>
                    <a:pt x="417" y="545"/>
                    <a:pt x="273" y="545"/>
                  </a:cubicBezTo>
                  <a:cubicBezTo>
                    <a:pt x="247" y="545"/>
                    <a:pt x="221" y="545"/>
                    <a:pt x="194" y="545"/>
                  </a:cubicBezTo>
                  <a:cubicBezTo>
                    <a:pt x="182" y="545"/>
                    <a:pt x="180" y="545"/>
                    <a:pt x="175" y="545"/>
                  </a:cubicBezTo>
                  <a:cubicBezTo>
                    <a:pt x="166" y="545"/>
                    <a:pt x="163" y="543"/>
                    <a:pt x="163" y="536"/>
                  </a:cubicBezTo>
                  <a:cubicBezTo>
                    <a:pt x="163" y="533"/>
                    <a:pt x="163" y="533"/>
                    <a:pt x="168" y="517"/>
                  </a:cubicBezTo>
                  <a:cubicBezTo>
                    <a:pt x="205" y="366"/>
                    <a:pt x="243" y="215"/>
                    <a:pt x="281" y="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5929920" y="2332080"/>
              <a:ext cx="202320" cy="70920"/>
            </a:xfrm>
            <a:custGeom>
              <a:avLst/>
              <a:gdLst/>
              <a:ahLst/>
              <a:cxnLst/>
              <a:rect l="l" t="t" r="r" b="b"/>
              <a:pathLst>
                <a:path w="562" h="197" extrusionOk="0">
                  <a:moveTo>
                    <a:pt x="561" y="26"/>
                  </a:moveTo>
                  <a:cubicBezTo>
                    <a:pt x="561" y="10"/>
                    <a:pt x="557" y="0"/>
                    <a:pt x="549" y="0"/>
                  </a:cubicBezTo>
                  <a:cubicBezTo>
                    <a:pt x="547" y="0"/>
                    <a:pt x="540" y="7"/>
                    <a:pt x="537" y="22"/>
                  </a:cubicBezTo>
                  <a:cubicBezTo>
                    <a:pt x="535" y="103"/>
                    <a:pt x="480" y="148"/>
                    <a:pt x="420" y="148"/>
                  </a:cubicBezTo>
                  <a:cubicBezTo>
                    <a:pt x="367" y="148"/>
                    <a:pt x="326" y="112"/>
                    <a:pt x="285" y="77"/>
                  </a:cubicBezTo>
                  <a:cubicBezTo>
                    <a:pt x="242" y="38"/>
                    <a:pt x="199" y="0"/>
                    <a:pt x="142" y="0"/>
                  </a:cubicBezTo>
                  <a:cubicBezTo>
                    <a:pt x="50" y="0"/>
                    <a:pt x="0" y="91"/>
                    <a:pt x="0" y="167"/>
                  </a:cubicBezTo>
                  <a:cubicBezTo>
                    <a:pt x="0" y="194"/>
                    <a:pt x="8" y="185"/>
                    <a:pt x="12" y="194"/>
                  </a:cubicBezTo>
                  <a:cubicBezTo>
                    <a:pt x="22" y="194"/>
                    <a:pt x="24" y="177"/>
                    <a:pt x="24" y="175"/>
                  </a:cubicBezTo>
                  <a:cubicBezTo>
                    <a:pt x="26" y="84"/>
                    <a:pt x="91" y="45"/>
                    <a:pt x="142" y="45"/>
                  </a:cubicBezTo>
                  <a:cubicBezTo>
                    <a:pt x="194" y="45"/>
                    <a:pt x="235" y="81"/>
                    <a:pt x="276" y="117"/>
                  </a:cubicBezTo>
                  <a:cubicBezTo>
                    <a:pt x="319" y="158"/>
                    <a:pt x="362" y="196"/>
                    <a:pt x="420" y="196"/>
                  </a:cubicBezTo>
                  <a:cubicBezTo>
                    <a:pt x="513" y="196"/>
                    <a:pt x="561" y="103"/>
                    <a:pt x="561" y="2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6249600" y="2309760"/>
              <a:ext cx="111600" cy="136440"/>
            </a:xfrm>
            <a:custGeom>
              <a:avLst/>
              <a:gdLst/>
              <a:ahLst/>
              <a:cxnLst/>
              <a:rect l="l" t="t" r="r" b="b"/>
              <a:pathLst>
                <a:path w="310" h="379" extrusionOk="0">
                  <a:moveTo>
                    <a:pt x="285" y="55"/>
                  </a:moveTo>
                  <a:cubicBezTo>
                    <a:pt x="261" y="57"/>
                    <a:pt x="245" y="74"/>
                    <a:pt x="245" y="93"/>
                  </a:cubicBezTo>
                  <a:cubicBezTo>
                    <a:pt x="245" y="105"/>
                    <a:pt x="252" y="117"/>
                    <a:pt x="271" y="117"/>
                  </a:cubicBezTo>
                  <a:cubicBezTo>
                    <a:pt x="290" y="117"/>
                    <a:pt x="309" y="103"/>
                    <a:pt x="309" y="72"/>
                  </a:cubicBezTo>
                  <a:cubicBezTo>
                    <a:pt x="309" y="33"/>
                    <a:pt x="273" y="0"/>
                    <a:pt x="209" y="0"/>
                  </a:cubicBezTo>
                  <a:cubicBezTo>
                    <a:pt x="98" y="0"/>
                    <a:pt x="67" y="84"/>
                    <a:pt x="67" y="122"/>
                  </a:cubicBezTo>
                  <a:cubicBezTo>
                    <a:pt x="67" y="187"/>
                    <a:pt x="130" y="199"/>
                    <a:pt x="154" y="203"/>
                  </a:cubicBezTo>
                  <a:cubicBezTo>
                    <a:pt x="197" y="213"/>
                    <a:pt x="242" y="222"/>
                    <a:pt x="242" y="268"/>
                  </a:cubicBezTo>
                  <a:cubicBezTo>
                    <a:pt x="242" y="289"/>
                    <a:pt x="223" y="359"/>
                    <a:pt x="120" y="359"/>
                  </a:cubicBezTo>
                  <a:cubicBezTo>
                    <a:pt x="108" y="359"/>
                    <a:pt x="43" y="359"/>
                    <a:pt x="24" y="316"/>
                  </a:cubicBezTo>
                  <a:cubicBezTo>
                    <a:pt x="58" y="320"/>
                    <a:pt x="77" y="294"/>
                    <a:pt x="77" y="270"/>
                  </a:cubicBezTo>
                  <a:cubicBezTo>
                    <a:pt x="77" y="251"/>
                    <a:pt x="65" y="242"/>
                    <a:pt x="46" y="242"/>
                  </a:cubicBezTo>
                  <a:cubicBezTo>
                    <a:pt x="24" y="242"/>
                    <a:pt x="0" y="258"/>
                    <a:pt x="0" y="297"/>
                  </a:cubicBezTo>
                  <a:cubicBezTo>
                    <a:pt x="0" y="344"/>
                    <a:pt x="48" y="378"/>
                    <a:pt x="120" y="378"/>
                  </a:cubicBezTo>
                  <a:cubicBezTo>
                    <a:pt x="257" y="378"/>
                    <a:pt x="290" y="277"/>
                    <a:pt x="290" y="239"/>
                  </a:cubicBezTo>
                  <a:cubicBezTo>
                    <a:pt x="290" y="208"/>
                    <a:pt x="273" y="189"/>
                    <a:pt x="264" y="177"/>
                  </a:cubicBezTo>
                  <a:cubicBezTo>
                    <a:pt x="240" y="155"/>
                    <a:pt x="216" y="151"/>
                    <a:pt x="180" y="143"/>
                  </a:cubicBezTo>
                  <a:cubicBezTo>
                    <a:pt x="149" y="136"/>
                    <a:pt x="115" y="129"/>
                    <a:pt x="115" y="93"/>
                  </a:cubicBezTo>
                  <a:cubicBezTo>
                    <a:pt x="115" y="69"/>
                    <a:pt x="134" y="17"/>
                    <a:pt x="209" y="17"/>
                  </a:cubicBezTo>
                  <a:cubicBezTo>
                    <a:pt x="230" y="17"/>
                    <a:pt x="273" y="24"/>
                    <a:pt x="285" y="5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399720" y="2160000"/>
              <a:ext cx="55800" cy="211320"/>
            </a:xfrm>
            <a:custGeom>
              <a:avLst/>
              <a:gdLst/>
              <a:ahLst/>
              <a:cxnLst/>
              <a:rect l="l" t="t" r="r" b="b"/>
              <a:pathLst>
                <a:path w="155" h="587" extrusionOk="0">
                  <a:moveTo>
                    <a:pt x="142" y="0"/>
                  </a:moveTo>
                  <a:cubicBezTo>
                    <a:pt x="31" y="79"/>
                    <a:pt x="0" y="203"/>
                    <a:pt x="0" y="292"/>
                  </a:cubicBezTo>
                  <a:cubicBezTo>
                    <a:pt x="0" y="375"/>
                    <a:pt x="26" y="502"/>
                    <a:pt x="142" y="586"/>
                  </a:cubicBezTo>
                  <a:cubicBezTo>
                    <a:pt x="146" y="586"/>
                    <a:pt x="154" y="586"/>
                    <a:pt x="154" y="579"/>
                  </a:cubicBezTo>
                  <a:cubicBezTo>
                    <a:pt x="154" y="574"/>
                    <a:pt x="154" y="574"/>
                    <a:pt x="149" y="569"/>
                  </a:cubicBezTo>
                  <a:cubicBezTo>
                    <a:pt x="70" y="500"/>
                    <a:pt x="41" y="399"/>
                    <a:pt x="41" y="292"/>
                  </a:cubicBezTo>
                  <a:cubicBezTo>
                    <a:pt x="41" y="134"/>
                    <a:pt x="101" y="57"/>
                    <a:pt x="151" y="14"/>
                  </a:cubicBezTo>
                  <a:cubicBezTo>
                    <a:pt x="154" y="12"/>
                    <a:pt x="154" y="10"/>
                    <a:pt x="154" y="7"/>
                  </a:cubicBezTo>
                  <a:cubicBezTo>
                    <a:pt x="154" y="0"/>
                    <a:pt x="146" y="0"/>
                    <a:pt x="142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6494040" y="2178000"/>
              <a:ext cx="77040" cy="140760"/>
            </a:xfrm>
            <a:custGeom>
              <a:avLst/>
              <a:gdLst/>
              <a:ahLst/>
              <a:cxnLst/>
              <a:rect l="l" t="t" r="r" b="b"/>
              <a:pathLst>
                <a:path w="214" h="391" extrusionOk="0">
                  <a:moveTo>
                    <a:pt x="132" y="17"/>
                  </a:moveTo>
                  <a:cubicBezTo>
                    <a:pt x="132" y="0"/>
                    <a:pt x="132" y="0"/>
                    <a:pt x="115" y="0"/>
                  </a:cubicBezTo>
                  <a:cubicBezTo>
                    <a:pt x="77" y="36"/>
                    <a:pt x="24" y="38"/>
                    <a:pt x="0" y="38"/>
                  </a:cubicBezTo>
                  <a:cubicBezTo>
                    <a:pt x="0" y="45"/>
                    <a:pt x="0" y="53"/>
                    <a:pt x="0" y="60"/>
                  </a:cubicBezTo>
                  <a:cubicBezTo>
                    <a:pt x="14" y="60"/>
                    <a:pt x="53" y="60"/>
                    <a:pt x="84" y="43"/>
                  </a:cubicBezTo>
                  <a:cubicBezTo>
                    <a:pt x="84" y="143"/>
                    <a:pt x="84" y="242"/>
                    <a:pt x="84" y="342"/>
                  </a:cubicBezTo>
                  <a:cubicBezTo>
                    <a:pt x="84" y="361"/>
                    <a:pt x="84" y="368"/>
                    <a:pt x="26" y="368"/>
                  </a:cubicBezTo>
                  <a:cubicBezTo>
                    <a:pt x="18" y="368"/>
                    <a:pt x="10" y="368"/>
                    <a:pt x="2" y="368"/>
                  </a:cubicBezTo>
                  <a:cubicBezTo>
                    <a:pt x="2" y="375"/>
                    <a:pt x="2" y="383"/>
                    <a:pt x="2" y="390"/>
                  </a:cubicBezTo>
                  <a:cubicBezTo>
                    <a:pt x="14" y="387"/>
                    <a:pt x="86" y="387"/>
                    <a:pt x="108" y="387"/>
                  </a:cubicBezTo>
                  <a:cubicBezTo>
                    <a:pt x="127" y="387"/>
                    <a:pt x="202" y="387"/>
                    <a:pt x="213" y="390"/>
                  </a:cubicBezTo>
                  <a:cubicBezTo>
                    <a:pt x="213" y="383"/>
                    <a:pt x="213" y="375"/>
                    <a:pt x="213" y="368"/>
                  </a:cubicBezTo>
                  <a:cubicBezTo>
                    <a:pt x="206" y="368"/>
                    <a:pt x="199" y="368"/>
                    <a:pt x="192" y="368"/>
                  </a:cubicBezTo>
                  <a:cubicBezTo>
                    <a:pt x="132" y="368"/>
                    <a:pt x="132" y="361"/>
                    <a:pt x="132" y="342"/>
                  </a:cubicBezTo>
                  <a:cubicBezTo>
                    <a:pt x="132" y="234"/>
                    <a:pt x="132" y="125"/>
                    <a:pt x="132" y="1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6615000" y="2259720"/>
              <a:ext cx="143640" cy="10800"/>
            </a:xfrm>
            <a:custGeom>
              <a:avLst/>
              <a:gdLst/>
              <a:ahLst/>
              <a:cxnLst/>
              <a:rect l="l" t="t" r="r" b="b"/>
              <a:pathLst>
                <a:path w="399" h="30" extrusionOk="0">
                  <a:moveTo>
                    <a:pt x="374" y="29"/>
                  </a:moveTo>
                  <a:cubicBezTo>
                    <a:pt x="384" y="29"/>
                    <a:pt x="398" y="29"/>
                    <a:pt x="398" y="14"/>
                  </a:cubicBezTo>
                  <a:cubicBezTo>
                    <a:pt x="398" y="0"/>
                    <a:pt x="384" y="0"/>
                    <a:pt x="374" y="0"/>
                  </a:cubicBezTo>
                  <a:cubicBezTo>
                    <a:pt x="257" y="0"/>
                    <a:pt x="139" y="0"/>
                    <a:pt x="22" y="0"/>
                  </a:cubicBezTo>
                  <a:cubicBezTo>
                    <a:pt x="12" y="0"/>
                    <a:pt x="0" y="0"/>
                    <a:pt x="0" y="14"/>
                  </a:cubicBezTo>
                  <a:cubicBezTo>
                    <a:pt x="0" y="29"/>
                    <a:pt x="12" y="29"/>
                    <a:pt x="22" y="29"/>
                  </a:cubicBezTo>
                  <a:cubicBezTo>
                    <a:pt x="139" y="29"/>
                    <a:pt x="257" y="29"/>
                    <a:pt x="374" y="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6791040" y="2169360"/>
              <a:ext cx="124920" cy="189720"/>
            </a:xfrm>
            <a:custGeom>
              <a:avLst/>
              <a:gdLst/>
              <a:ahLst/>
              <a:cxnLst/>
              <a:rect l="l" t="t" r="r" b="b"/>
              <a:pathLst>
                <a:path w="347" h="527" extrusionOk="0">
                  <a:moveTo>
                    <a:pt x="346" y="81"/>
                  </a:moveTo>
                  <a:cubicBezTo>
                    <a:pt x="346" y="31"/>
                    <a:pt x="302" y="0"/>
                    <a:pt x="250" y="0"/>
                  </a:cubicBezTo>
                  <a:cubicBezTo>
                    <a:pt x="168" y="0"/>
                    <a:pt x="108" y="91"/>
                    <a:pt x="94" y="151"/>
                  </a:cubicBezTo>
                  <a:cubicBezTo>
                    <a:pt x="63" y="273"/>
                    <a:pt x="33" y="396"/>
                    <a:pt x="2" y="519"/>
                  </a:cubicBezTo>
                  <a:cubicBezTo>
                    <a:pt x="0" y="524"/>
                    <a:pt x="7" y="526"/>
                    <a:pt x="10" y="526"/>
                  </a:cubicBezTo>
                  <a:cubicBezTo>
                    <a:pt x="14" y="526"/>
                    <a:pt x="19" y="526"/>
                    <a:pt x="22" y="521"/>
                  </a:cubicBezTo>
                  <a:cubicBezTo>
                    <a:pt x="34" y="470"/>
                    <a:pt x="47" y="418"/>
                    <a:pt x="60" y="366"/>
                  </a:cubicBezTo>
                  <a:cubicBezTo>
                    <a:pt x="72" y="392"/>
                    <a:pt x="101" y="419"/>
                    <a:pt x="149" y="419"/>
                  </a:cubicBezTo>
                  <a:cubicBezTo>
                    <a:pt x="233" y="419"/>
                    <a:pt x="324" y="359"/>
                    <a:pt x="324" y="270"/>
                  </a:cubicBezTo>
                  <a:cubicBezTo>
                    <a:pt x="324" y="234"/>
                    <a:pt x="310" y="201"/>
                    <a:pt x="278" y="179"/>
                  </a:cubicBezTo>
                  <a:cubicBezTo>
                    <a:pt x="307" y="163"/>
                    <a:pt x="346" y="129"/>
                    <a:pt x="346" y="81"/>
                  </a:cubicBezTo>
                  <a:moveTo>
                    <a:pt x="230" y="179"/>
                  </a:moveTo>
                  <a:cubicBezTo>
                    <a:pt x="221" y="182"/>
                    <a:pt x="216" y="184"/>
                    <a:pt x="199" y="184"/>
                  </a:cubicBezTo>
                  <a:cubicBezTo>
                    <a:pt x="190" y="184"/>
                    <a:pt x="175" y="184"/>
                    <a:pt x="170" y="182"/>
                  </a:cubicBezTo>
                  <a:cubicBezTo>
                    <a:pt x="178" y="177"/>
                    <a:pt x="194" y="177"/>
                    <a:pt x="199" y="177"/>
                  </a:cubicBezTo>
                  <a:cubicBezTo>
                    <a:pt x="209" y="177"/>
                    <a:pt x="221" y="177"/>
                    <a:pt x="230" y="179"/>
                  </a:cubicBezTo>
                  <a:moveTo>
                    <a:pt x="307" y="72"/>
                  </a:moveTo>
                  <a:cubicBezTo>
                    <a:pt x="307" y="103"/>
                    <a:pt x="293" y="148"/>
                    <a:pt x="254" y="167"/>
                  </a:cubicBezTo>
                  <a:cubicBezTo>
                    <a:pt x="245" y="165"/>
                    <a:pt x="233" y="160"/>
                    <a:pt x="199" y="160"/>
                  </a:cubicBezTo>
                  <a:cubicBezTo>
                    <a:pt x="180" y="160"/>
                    <a:pt x="149" y="163"/>
                    <a:pt x="149" y="182"/>
                  </a:cubicBezTo>
                  <a:cubicBezTo>
                    <a:pt x="149" y="199"/>
                    <a:pt x="168" y="201"/>
                    <a:pt x="197" y="201"/>
                  </a:cubicBezTo>
                  <a:cubicBezTo>
                    <a:pt x="218" y="201"/>
                    <a:pt x="235" y="196"/>
                    <a:pt x="254" y="191"/>
                  </a:cubicBezTo>
                  <a:cubicBezTo>
                    <a:pt x="271" y="203"/>
                    <a:pt x="281" y="227"/>
                    <a:pt x="281" y="254"/>
                  </a:cubicBezTo>
                  <a:cubicBezTo>
                    <a:pt x="281" y="340"/>
                    <a:pt x="223" y="402"/>
                    <a:pt x="151" y="402"/>
                  </a:cubicBezTo>
                  <a:cubicBezTo>
                    <a:pt x="106" y="402"/>
                    <a:pt x="72" y="375"/>
                    <a:pt x="72" y="328"/>
                  </a:cubicBezTo>
                  <a:cubicBezTo>
                    <a:pt x="72" y="323"/>
                    <a:pt x="74" y="316"/>
                    <a:pt x="74" y="311"/>
                  </a:cubicBezTo>
                  <a:cubicBezTo>
                    <a:pt x="87" y="259"/>
                    <a:pt x="100" y="207"/>
                    <a:pt x="113" y="155"/>
                  </a:cubicBezTo>
                  <a:cubicBezTo>
                    <a:pt x="127" y="100"/>
                    <a:pt x="180" y="17"/>
                    <a:pt x="247" y="17"/>
                  </a:cubicBezTo>
                  <a:cubicBezTo>
                    <a:pt x="283" y="17"/>
                    <a:pt x="307" y="36"/>
                    <a:pt x="307" y="7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6944760" y="2160000"/>
              <a:ext cx="55800" cy="211320"/>
            </a:xfrm>
            <a:custGeom>
              <a:avLst/>
              <a:gdLst/>
              <a:ahLst/>
              <a:cxnLst/>
              <a:rect l="l" t="t" r="r" b="b"/>
              <a:pathLst>
                <a:path w="155" h="587" extrusionOk="0">
                  <a:moveTo>
                    <a:pt x="12" y="0"/>
                  </a:moveTo>
                  <a:cubicBezTo>
                    <a:pt x="7" y="0"/>
                    <a:pt x="0" y="0"/>
                    <a:pt x="0" y="7"/>
                  </a:cubicBezTo>
                  <a:cubicBezTo>
                    <a:pt x="0" y="10"/>
                    <a:pt x="2" y="12"/>
                    <a:pt x="5" y="17"/>
                  </a:cubicBezTo>
                  <a:cubicBezTo>
                    <a:pt x="55" y="62"/>
                    <a:pt x="113" y="141"/>
                    <a:pt x="113" y="292"/>
                  </a:cubicBezTo>
                  <a:cubicBezTo>
                    <a:pt x="113" y="414"/>
                    <a:pt x="74" y="507"/>
                    <a:pt x="10" y="564"/>
                  </a:cubicBezTo>
                  <a:cubicBezTo>
                    <a:pt x="0" y="574"/>
                    <a:pt x="0" y="576"/>
                    <a:pt x="0" y="579"/>
                  </a:cubicBezTo>
                  <a:cubicBezTo>
                    <a:pt x="0" y="581"/>
                    <a:pt x="2" y="586"/>
                    <a:pt x="7" y="586"/>
                  </a:cubicBezTo>
                  <a:cubicBezTo>
                    <a:pt x="14" y="586"/>
                    <a:pt x="70" y="548"/>
                    <a:pt x="110" y="474"/>
                  </a:cubicBezTo>
                  <a:cubicBezTo>
                    <a:pt x="137" y="426"/>
                    <a:pt x="154" y="361"/>
                    <a:pt x="154" y="292"/>
                  </a:cubicBezTo>
                  <a:cubicBezTo>
                    <a:pt x="154" y="210"/>
                    <a:pt x="127" y="81"/>
                    <a:pt x="12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7040520" y="2160000"/>
              <a:ext cx="91800" cy="211320"/>
            </a:xfrm>
            <a:custGeom>
              <a:avLst/>
              <a:gdLst/>
              <a:ahLst/>
              <a:cxnLst/>
              <a:rect l="l" t="t" r="r" b="b"/>
              <a:pathLst>
                <a:path w="255" h="587" extrusionOk="0">
                  <a:moveTo>
                    <a:pt x="249" y="26"/>
                  </a:moveTo>
                  <a:cubicBezTo>
                    <a:pt x="254" y="19"/>
                    <a:pt x="254" y="17"/>
                    <a:pt x="254" y="14"/>
                  </a:cubicBezTo>
                  <a:cubicBezTo>
                    <a:pt x="254" y="5"/>
                    <a:pt x="247" y="0"/>
                    <a:pt x="240" y="0"/>
                  </a:cubicBezTo>
                  <a:cubicBezTo>
                    <a:pt x="230" y="0"/>
                    <a:pt x="228" y="7"/>
                    <a:pt x="223" y="14"/>
                  </a:cubicBezTo>
                  <a:cubicBezTo>
                    <a:pt x="150" y="196"/>
                    <a:pt x="78" y="378"/>
                    <a:pt x="5" y="560"/>
                  </a:cubicBezTo>
                  <a:cubicBezTo>
                    <a:pt x="0" y="567"/>
                    <a:pt x="0" y="569"/>
                    <a:pt x="0" y="572"/>
                  </a:cubicBezTo>
                  <a:cubicBezTo>
                    <a:pt x="0" y="581"/>
                    <a:pt x="7" y="586"/>
                    <a:pt x="14" y="586"/>
                  </a:cubicBezTo>
                  <a:cubicBezTo>
                    <a:pt x="24" y="586"/>
                    <a:pt x="29" y="579"/>
                    <a:pt x="31" y="572"/>
                  </a:cubicBezTo>
                  <a:cubicBezTo>
                    <a:pt x="104" y="390"/>
                    <a:pt x="177" y="208"/>
                    <a:pt x="249" y="2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7161480" y="2171880"/>
              <a:ext cx="110160" cy="148320"/>
            </a:xfrm>
            <a:custGeom>
              <a:avLst/>
              <a:gdLst/>
              <a:ahLst/>
              <a:cxnLst/>
              <a:rect l="l" t="t" r="r" b="b"/>
              <a:pathLst>
                <a:path w="306" h="412" extrusionOk="0">
                  <a:moveTo>
                    <a:pt x="302" y="17"/>
                  </a:moveTo>
                  <a:cubicBezTo>
                    <a:pt x="303" y="14"/>
                    <a:pt x="304" y="10"/>
                    <a:pt x="305" y="7"/>
                  </a:cubicBezTo>
                  <a:cubicBezTo>
                    <a:pt x="305" y="5"/>
                    <a:pt x="302" y="0"/>
                    <a:pt x="295" y="0"/>
                  </a:cubicBezTo>
                  <a:cubicBezTo>
                    <a:pt x="283" y="0"/>
                    <a:pt x="233" y="5"/>
                    <a:pt x="218" y="5"/>
                  </a:cubicBezTo>
                  <a:cubicBezTo>
                    <a:pt x="213" y="5"/>
                    <a:pt x="206" y="7"/>
                    <a:pt x="206" y="19"/>
                  </a:cubicBezTo>
                  <a:cubicBezTo>
                    <a:pt x="206" y="26"/>
                    <a:pt x="213" y="26"/>
                    <a:pt x="221" y="26"/>
                  </a:cubicBezTo>
                  <a:cubicBezTo>
                    <a:pt x="249" y="26"/>
                    <a:pt x="249" y="31"/>
                    <a:pt x="249" y="36"/>
                  </a:cubicBezTo>
                  <a:cubicBezTo>
                    <a:pt x="249" y="41"/>
                    <a:pt x="247" y="43"/>
                    <a:pt x="247" y="48"/>
                  </a:cubicBezTo>
                  <a:cubicBezTo>
                    <a:pt x="236" y="92"/>
                    <a:pt x="225" y="137"/>
                    <a:pt x="213" y="182"/>
                  </a:cubicBezTo>
                  <a:cubicBezTo>
                    <a:pt x="202" y="163"/>
                    <a:pt x="180" y="148"/>
                    <a:pt x="154" y="148"/>
                  </a:cubicBezTo>
                  <a:cubicBezTo>
                    <a:pt x="77" y="148"/>
                    <a:pt x="0" y="230"/>
                    <a:pt x="0" y="313"/>
                  </a:cubicBezTo>
                  <a:cubicBezTo>
                    <a:pt x="0" y="371"/>
                    <a:pt x="38" y="411"/>
                    <a:pt x="89" y="411"/>
                  </a:cubicBezTo>
                  <a:cubicBezTo>
                    <a:pt x="122" y="411"/>
                    <a:pt x="149" y="395"/>
                    <a:pt x="173" y="371"/>
                  </a:cubicBezTo>
                  <a:cubicBezTo>
                    <a:pt x="185" y="407"/>
                    <a:pt x="218" y="411"/>
                    <a:pt x="235" y="411"/>
                  </a:cubicBezTo>
                  <a:cubicBezTo>
                    <a:pt x="254" y="411"/>
                    <a:pt x="271" y="399"/>
                    <a:pt x="281" y="380"/>
                  </a:cubicBezTo>
                  <a:cubicBezTo>
                    <a:pt x="293" y="359"/>
                    <a:pt x="302" y="325"/>
                    <a:pt x="302" y="323"/>
                  </a:cubicBezTo>
                  <a:cubicBezTo>
                    <a:pt x="302" y="313"/>
                    <a:pt x="296" y="316"/>
                    <a:pt x="293" y="313"/>
                  </a:cubicBezTo>
                  <a:cubicBezTo>
                    <a:pt x="283" y="313"/>
                    <a:pt x="283" y="316"/>
                    <a:pt x="278" y="332"/>
                  </a:cubicBezTo>
                  <a:cubicBezTo>
                    <a:pt x="271" y="361"/>
                    <a:pt x="261" y="395"/>
                    <a:pt x="235" y="395"/>
                  </a:cubicBezTo>
                  <a:cubicBezTo>
                    <a:pt x="221" y="395"/>
                    <a:pt x="216" y="383"/>
                    <a:pt x="216" y="366"/>
                  </a:cubicBezTo>
                  <a:cubicBezTo>
                    <a:pt x="216" y="356"/>
                    <a:pt x="218" y="349"/>
                    <a:pt x="218" y="342"/>
                  </a:cubicBezTo>
                  <a:cubicBezTo>
                    <a:pt x="246" y="234"/>
                    <a:pt x="274" y="125"/>
                    <a:pt x="302" y="17"/>
                  </a:cubicBezTo>
                  <a:moveTo>
                    <a:pt x="175" y="332"/>
                  </a:moveTo>
                  <a:cubicBezTo>
                    <a:pt x="173" y="349"/>
                    <a:pt x="158" y="361"/>
                    <a:pt x="146" y="371"/>
                  </a:cubicBezTo>
                  <a:cubicBezTo>
                    <a:pt x="139" y="375"/>
                    <a:pt x="118" y="395"/>
                    <a:pt x="91" y="395"/>
                  </a:cubicBezTo>
                  <a:cubicBezTo>
                    <a:pt x="70" y="395"/>
                    <a:pt x="48" y="380"/>
                    <a:pt x="48" y="340"/>
                  </a:cubicBezTo>
                  <a:cubicBezTo>
                    <a:pt x="48" y="309"/>
                    <a:pt x="65" y="244"/>
                    <a:pt x="79" y="220"/>
                  </a:cubicBezTo>
                  <a:cubicBezTo>
                    <a:pt x="106" y="172"/>
                    <a:pt x="137" y="165"/>
                    <a:pt x="154" y="165"/>
                  </a:cubicBezTo>
                  <a:cubicBezTo>
                    <a:pt x="194" y="165"/>
                    <a:pt x="206" y="208"/>
                    <a:pt x="206" y="215"/>
                  </a:cubicBezTo>
                  <a:cubicBezTo>
                    <a:pt x="206" y="218"/>
                    <a:pt x="205" y="220"/>
                    <a:pt x="204" y="222"/>
                  </a:cubicBezTo>
                  <a:cubicBezTo>
                    <a:pt x="194" y="259"/>
                    <a:pt x="185" y="296"/>
                    <a:pt x="175" y="33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7293600" y="2243520"/>
              <a:ext cx="86760" cy="138240"/>
            </a:xfrm>
            <a:custGeom>
              <a:avLst/>
              <a:gdLst/>
              <a:ahLst/>
              <a:cxnLst/>
              <a:rect l="l" t="t" r="r" b="b"/>
              <a:pathLst>
                <a:path w="241" h="384" extrusionOk="0">
                  <a:moveTo>
                    <a:pt x="149" y="134"/>
                  </a:moveTo>
                  <a:cubicBezTo>
                    <a:pt x="165" y="134"/>
                    <a:pt x="181" y="134"/>
                    <a:pt x="197" y="134"/>
                  </a:cubicBezTo>
                  <a:cubicBezTo>
                    <a:pt x="204" y="134"/>
                    <a:pt x="205" y="133"/>
                    <a:pt x="206" y="132"/>
                  </a:cubicBezTo>
                  <a:cubicBezTo>
                    <a:pt x="208" y="130"/>
                    <a:pt x="211" y="124"/>
                    <a:pt x="211" y="122"/>
                  </a:cubicBezTo>
                  <a:cubicBezTo>
                    <a:pt x="211" y="115"/>
                    <a:pt x="204" y="115"/>
                    <a:pt x="197" y="115"/>
                  </a:cubicBezTo>
                  <a:cubicBezTo>
                    <a:pt x="182" y="115"/>
                    <a:pt x="166" y="115"/>
                    <a:pt x="151" y="115"/>
                  </a:cubicBezTo>
                  <a:cubicBezTo>
                    <a:pt x="158" y="84"/>
                    <a:pt x="166" y="31"/>
                    <a:pt x="170" y="26"/>
                  </a:cubicBezTo>
                  <a:cubicBezTo>
                    <a:pt x="178" y="19"/>
                    <a:pt x="185" y="14"/>
                    <a:pt x="192" y="14"/>
                  </a:cubicBezTo>
                  <a:cubicBezTo>
                    <a:pt x="194" y="14"/>
                    <a:pt x="204" y="14"/>
                    <a:pt x="211" y="19"/>
                  </a:cubicBezTo>
                  <a:cubicBezTo>
                    <a:pt x="194" y="26"/>
                    <a:pt x="200" y="35"/>
                    <a:pt x="194" y="43"/>
                  </a:cubicBezTo>
                  <a:cubicBezTo>
                    <a:pt x="194" y="55"/>
                    <a:pt x="204" y="60"/>
                    <a:pt x="213" y="60"/>
                  </a:cubicBezTo>
                  <a:cubicBezTo>
                    <a:pt x="225" y="60"/>
                    <a:pt x="240" y="53"/>
                    <a:pt x="240" y="33"/>
                  </a:cubicBezTo>
                  <a:cubicBezTo>
                    <a:pt x="240" y="10"/>
                    <a:pt x="211" y="0"/>
                    <a:pt x="192" y="0"/>
                  </a:cubicBezTo>
                  <a:cubicBezTo>
                    <a:pt x="139" y="0"/>
                    <a:pt x="128" y="51"/>
                    <a:pt x="125" y="69"/>
                  </a:cubicBezTo>
                  <a:cubicBezTo>
                    <a:pt x="121" y="87"/>
                    <a:pt x="122" y="77"/>
                    <a:pt x="115" y="115"/>
                  </a:cubicBezTo>
                  <a:cubicBezTo>
                    <a:pt x="102" y="115"/>
                    <a:pt x="90" y="115"/>
                    <a:pt x="77" y="115"/>
                  </a:cubicBezTo>
                  <a:cubicBezTo>
                    <a:pt x="70" y="115"/>
                    <a:pt x="62" y="115"/>
                    <a:pt x="62" y="127"/>
                  </a:cubicBezTo>
                  <a:cubicBezTo>
                    <a:pt x="62" y="134"/>
                    <a:pt x="70" y="134"/>
                    <a:pt x="77" y="134"/>
                  </a:cubicBezTo>
                  <a:cubicBezTo>
                    <a:pt x="89" y="134"/>
                    <a:pt x="101" y="134"/>
                    <a:pt x="113" y="134"/>
                  </a:cubicBezTo>
                  <a:cubicBezTo>
                    <a:pt x="106" y="175"/>
                    <a:pt x="86" y="292"/>
                    <a:pt x="74" y="337"/>
                  </a:cubicBezTo>
                  <a:cubicBezTo>
                    <a:pt x="72" y="347"/>
                    <a:pt x="62" y="368"/>
                    <a:pt x="46" y="368"/>
                  </a:cubicBezTo>
                  <a:cubicBezTo>
                    <a:pt x="43" y="368"/>
                    <a:pt x="34" y="368"/>
                    <a:pt x="26" y="364"/>
                  </a:cubicBezTo>
                  <a:cubicBezTo>
                    <a:pt x="38" y="359"/>
                    <a:pt x="43" y="349"/>
                    <a:pt x="43" y="340"/>
                  </a:cubicBezTo>
                  <a:cubicBezTo>
                    <a:pt x="43" y="328"/>
                    <a:pt x="36" y="323"/>
                    <a:pt x="24" y="323"/>
                  </a:cubicBezTo>
                  <a:cubicBezTo>
                    <a:pt x="14" y="323"/>
                    <a:pt x="0" y="332"/>
                    <a:pt x="0" y="349"/>
                  </a:cubicBezTo>
                  <a:cubicBezTo>
                    <a:pt x="0" y="375"/>
                    <a:pt x="29" y="383"/>
                    <a:pt x="46" y="383"/>
                  </a:cubicBezTo>
                  <a:cubicBezTo>
                    <a:pt x="70" y="383"/>
                    <a:pt x="89" y="364"/>
                    <a:pt x="98" y="349"/>
                  </a:cubicBezTo>
                  <a:cubicBezTo>
                    <a:pt x="115" y="325"/>
                    <a:pt x="116" y="297"/>
                    <a:pt x="125" y="270"/>
                  </a:cubicBezTo>
                  <a:cubicBezTo>
                    <a:pt x="133" y="225"/>
                    <a:pt x="141" y="179"/>
                    <a:pt x="149" y="1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29"/>
          <p:cNvGrpSpPr/>
          <p:nvPr/>
        </p:nvGrpSpPr>
        <p:grpSpPr>
          <a:xfrm>
            <a:off x="5922745" y="2769485"/>
            <a:ext cx="1097640" cy="286200"/>
            <a:chOff x="5922720" y="2594160"/>
            <a:chExt cx="1097640" cy="286200"/>
          </a:xfrm>
        </p:grpSpPr>
        <p:sp>
          <p:nvSpPr>
            <p:cNvPr id="493" name="Google Shape;493;p29"/>
            <p:cNvSpPr/>
            <p:nvPr/>
          </p:nvSpPr>
          <p:spPr>
            <a:xfrm>
              <a:off x="5926320" y="2609640"/>
              <a:ext cx="1078560" cy="255240"/>
            </a:xfrm>
            <a:custGeom>
              <a:avLst/>
              <a:gdLst/>
              <a:ahLst/>
              <a:cxnLst/>
              <a:rect l="l" t="t" r="r" b="b"/>
              <a:pathLst>
                <a:path w="2996" h="709" extrusionOk="0">
                  <a:moveTo>
                    <a:pt x="0" y="0"/>
                  </a:moveTo>
                  <a:cubicBezTo>
                    <a:pt x="998" y="0"/>
                    <a:pt x="1997" y="0"/>
                    <a:pt x="2995" y="0"/>
                  </a:cubicBezTo>
                  <a:cubicBezTo>
                    <a:pt x="2995" y="236"/>
                    <a:pt x="2995" y="472"/>
                    <a:pt x="2995" y="708"/>
                  </a:cubicBezTo>
                  <a:cubicBezTo>
                    <a:pt x="1997" y="708"/>
                    <a:pt x="998" y="708"/>
                    <a:pt x="0" y="708"/>
                  </a:cubicBezTo>
                  <a:cubicBezTo>
                    <a:pt x="0" y="472"/>
                    <a:pt x="0" y="236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5922720" y="2670840"/>
              <a:ext cx="183240" cy="206280"/>
            </a:xfrm>
            <a:custGeom>
              <a:avLst/>
              <a:gdLst/>
              <a:ahLst/>
              <a:cxnLst/>
              <a:rect l="l" t="t" r="r" b="b"/>
              <a:pathLst>
                <a:path w="509" h="573" extrusionOk="0">
                  <a:moveTo>
                    <a:pt x="281" y="65"/>
                  </a:moveTo>
                  <a:cubicBezTo>
                    <a:pt x="290" y="36"/>
                    <a:pt x="293" y="26"/>
                    <a:pt x="372" y="26"/>
                  </a:cubicBezTo>
                  <a:cubicBezTo>
                    <a:pt x="396" y="26"/>
                    <a:pt x="403" y="26"/>
                    <a:pt x="403" y="10"/>
                  </a:cubicBezTo>
                  <a:cubicBezTo>
                    <a:pt x="403" y="0"/>
                    <a:pt x="393" y="0"/>
                    <a:pt x="388" y="0"/>
                  </a:cubicBezTo>
                  <a:cubicBezTo>
                    <a:pt x="362" y="0"/>
                    <a:pt x="293" y="2"/>
                    <a:pt x="264" y="2"/>
                  </a:cubicBezTo>
                  <a:cubicBezTo>
                    <a:pt x="240" y="2"/>
                    <a:pt x="177" y="0"/>
                    <a:pt x="153" y="0"/>
                  </a:cubicBezTo>
                  <a:cubicBezTo>
                    <a:pt x="146" y="0"/>
                    <a:pt x="137" y="0"/>
                    <a:pt x="137" y="17"/>
                  </a:cubicBezTo>
                  <a:cubicBezTo>
                    <a:pt x="137" y="26"/>
                    <a:pt x="144" y="26"/>
                    <a:pt x="161" y="26"/>
                  </a:cubicBezTo>
                  <a:cubicBezTo>
                    <a:pt x="171" y="27"/>
                    <a:pt x="177" y="26"/>
                    <a:pt x="192" y="29"/>
                  </a:cubicBezTo>
                  <a:cubicBezTo>
                    <a:pt x="206" y="29"/>
                    <a:pt x="216" y="31"/>
                    <a:pt x="216" y="41"/>
                  </a:cubicBezTo>
                  <a:cubicBezTo>
                    <a:pt x="216" y="45"/>
                    <a:pt x="213" y="48"/>
                    <a:pt x="211" y="57"/>
                  </a:cubicBezTo>
                  <a:cubicBezTo>
                    <a:pt x="173" y="207"/>
                    <a:pt x="136" y="357"/>
                    <a:pt x="98" y="507"/>
                  </a:cubicBezTo>
                  <a:cubicBezTo>
                    <a:pt x="91" y="540"/>
                    <a:pt x="89" y="545"/>
                    <a:pt x="22" y="545"/>
                  </a:cubicBezTo>
                  <a:cubicBezTo>
                    <a:pt x="7" y="545"/>
                    <a:pt x="0" y="545"/>
                    <a:pt x="0" y="562"/>
                  </a:cubicBezTo>
                  <a:cubicBezTo>
                    <a:pt x="0" y="572"/>
                    <a:pt x="7" y="572"/>
                    <a:pt x="22" y="572"/>
                  </a:cubicBezTo>
                  <a:cubicBezTo>
                    <a:pt x="152" y="572"/>
                    <a:pt x="282" y="572"/>
                    <a:pt x="412" y="572"/>
                  </a:cubicBezTo>
                  <a:cubicBezTo>
                    <a:pt x="432" y="572"/>
                    <a:pt x="434" y="572"/>
                    <a:pt x="439" y="557"/>
                  </a:cubicBezTo>
                  <a:cubicBezTo>
                    <a:pt x="460" y="497"/>
                    <a:pt x="482" y="438"/>
                    <a:pt x="504" y="378"/>
                  </a:cubicBezTo>
                  <a:cubicBezTo>
                    <a:pt x="508" y="368"/>
                    <a:pt x="507" y="370"/>
                    <a:pt x="508" y="366"/>
                  </a:cubicBezTo>
                  <a:cubicBezTo>
                    <a:pt x="508" y="361"/>
                    <a:pt x="507" y="356"/>
                    <a:pt x="499" y="356"/>
                  </a:cubicBezTo>
                  <a:cubicBezTo>
                    <a:pt x="490" y="356"/>
                    <a:pt x="489" y="361"/>
                    <a:pt x="484" y="373"/>
                  </a:cubicBezTo>
                  <a:cubicBezTo>
                    <a:pt x="456" y="450"/>
                    <a:pt x="417" y="545"/>
                    <a:pt x="273" y="545"/>
                  </a:cubicBezTo>
                  <a:cubicBezTo>
                    <a:pt x="246" y="545"/>
                    <a:pt x="219" y="545"/>
                    <a:pt x="192" y="545"/>
                  </a:cubicBezTo>
                  <a:cubicBezTo>
                    <a:pt x="182" y="545"/>
                    <a:pt x="180" y="545"/>
                    <a:pt x="175" y="545"/>
                  </a:cubicBezTo>
                  <a:cubicBezTo>
                    <a:pt x="165" y="545"/>
                    <a:pt x="163" y="543"/>
                    <a:pt x="163" y="536"/>
                  </a:cubicBezTo>
                  <a:cubicBezTo>
                    <a:pt x="163" y="533"/>
                    <a:pt x="163" y="533"/>
                    <a:pt x="168" y="517"/>
                  </a:cubicBezTo>
                  <a:cubicBezTo>
                    <a:pt x="205" y="366"/>
                    <a:pt x="243" y="215"/>
                    <a:pt x="281" y="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6217920" y="2766240"/>
              <a:ext cx="202320" cy="70920"/>
            </a:xfrm>
            <a:custGeom>
              <a:avLst/>
              <a:gdLst/>
              <a:ahLst/>
              <a:cxnLst/>
              <a:rect l="l" t="t" r="r" b="b"/>
              <a:pathLst>
                <a:path w="562" h="197" extrusionOk="0">
                  <a:moveTo>
                    <a:pt x="561" y="26"/>
                  </a:moveTo>
                  <a:cubicBezTo>
                    <a:pt x="561" y="10"/>
                    <a:pt x="556" y="0"/>
                    <a:pt x="549" y="0"/>
                  </a:cubicBezTo>
                  <a:cubicBezTo>
                    <a:pt x="547" y="0"/>
                    <a:pt x="540" y="7"/>
                    <a:pt x="537" y="22"/>
                  </a:cubicBezTo>
                  <a:cubicBezTo>
                    <a:pt x="535" y="103"/>
                    <a:pt x="480" y="148"/>
                    <a:pt x="420" y="148"/>
                  </a:cubicBezTo>
                  <a:cubicBezTo>
                    <a:pt x="367" y="148"/>
                    <a:pt x="326" y="112"/>
                    <a:pt x="285" y="77"/>
                  </a:cubicBezTo>
                  <a:cubicBezTo>
                    <a:pt x="242" y="38"/>
                    <a:pt x="199" y="0"/>
                    <a:pt x="141" y="0"/>
                  </a:cubicBezTo>
                  <a:cubicBezTo>
                    <a:pt x="50" y="0"/>
                    <a:pt x="0" y="91"/>
                    <a:pt x="0" y="167"/>
                  </a:cubicBezTo>
                  <a:cubicBezTo>
                    <a:pt x="0" y="194"/>
                    <a:pt x="8" y="185"/>
                    <a:pt x="12" y="194"/>
                  </a:cubicBezTo>
                  <a:cubicBezTo>
                    <a:pt x="22" y="194"/>
                    <a:pt x="24" y="177"/>
                    <a:pt x="24" y="175"/>
                  </a:cubicBezTo>
                  <a:cubicBezTo>
                    <a:pt x="26" y="84"/>
                    <a:pt x="91" y="45"/>
                    <a:pt x="141" y="45"/>
                  </a:cubicBezTo>
                  <a:cubicBezTo>
                    <a:pt x="194" y="45"/>
                    <a:pt x="235" y="81"/>
                    <a:pt x="276" y="117"/>
                  </a:cubicBezTo>
                  <a:cubicBezTo>
                    <a:pt x="319" y="158"/>
                    <a:pt x="362" y="196"/>
                    <a:pt x="420" y="196"/>
                  </a:cubicBezTo>
                  <a:cubicBezTo>
                    <a:pt x="513" y="196"/>
                    <a:pt x="561" y="103"/>
                    <a:pt x="561" y="2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6528600" y="2688120"/>
              <a:ext cx="92880" cy="192240"/>
            </a:xfrm>
            <a:custGeom>
              <a:avLst/>
              <a:gdLst/>
              <a:ahLst/>
              <a:cxnLst/>
              <a:rect l="l" t="t" r="r" b="b"/>
              <a:pathLst>
                <a:path w="258" h="534" extrusionOk="0">
                  <a:moveTo>
                    <a:pt x="153" y="189"/>
                  </a:moveTo>
                  <a:cubicBezTo>
                    <a:pt x="180" y="189"/>
                    <a:pt x="206" y="189"/>
                    <a:pt x="233" y="189"/>
                  </a:cubicBezTo>
                  <a:cubicBezTo>
                    <a:pt x="249" y="189"/>
                    <a:pt x="257" y="189"/>
                    <a:pt x="257" y="172"/>
                  </a:cubicBezTo>
                  <a:cubicBezTo>
                    <a:pt x="257" y="163"/>
                    <a:pt x="249" y="163"/>
                    <a:pt x="235" y="163"/>
                  </a:cubicBezTo>
                  <a:cubicBezTo>
                    <a:pt x="210" y="163"/>
                    <a:pt x="185" y="163"/>
                    <a:pt x="161" y="163"/>
                  </a:cubicBezTo>
                  <a:cubicBezTo>
                    <a:pt x="189" y="45"/>
                    <a:pt x="194" y="29"/>
                    <a:pt x="194" y="24"/>
                  </a:cubicBezTo>
                  <a:cubicBezTo>
                    <a:pt x="194" y="10"/>
                    <a:pt x="185" y="0"/>
                    <a:pt x="170" y="0"/>
                  </a:cubicBezTo>
                  <a:cubicBezTo>
                    <a:pt x="168" y="0"/>
                    <a:pt x="144" y="0"/>
                    <a:pt x="137" y="31"/>
                  </a:cubicBezTo>
                  <a:cubicBezTo>
                    <a:pt x="126" y="75"/>
                    <a:pt x="114" y="119"/>
                    <a:pt x="103" y="163"/>
                  </a:cubicBezTo>
                  <a:cubicBezTo>
                    <a:pt x="77" y="163"/>
                    <a:pt x="50" y="163"/>
                    <a:pt x="24" y="163"/>
                  </a:cubicBezTo>
                  <a:cubicBezTo>
                    <a:pt x="7" y="163"/>
                    <a:pt x="0" y="163"/>
                    <a:pt x="0" y="179"/>
                  </a:cubicBezTo>
                  <a:cubicBezTo>
                    <a:pt x="0" y="189"/>
                    <a:pt x="5" y="189"/>
                    <a:pt x="22" y="189"/>
                  </a:cubicBezTo>
                  <a:cubicBezTo>
                    <a:pt x="46" y="189"/>
                    <a:pt x="71" y="189"/>
                    <a:pt x="96" y="189"/>
                  </a:cubicBezTo>
                  <a:cubicBezTo>
                    <a:pt x="36" y="428"/>
                    <a:pt x="34" y="442"/>
                    <a:pt x="34" y="457"/>
                  </a:cubicBezTo>
                  <a:cubicBezTo>
                    <a:pt x="34" y="502"/>
                    <a:pt x="65" y="533"/>
                    <a:pt x="110" y="533"/>
                  </a:cubicBezTo>
                  <a:cubicBezTo>
                    <a:pt x="197" y="533"/>
                    <a:pt x="245" y="411"/>
                    <a:pt x="245" y="404"/>
                  </a:cubicBezTo>
                  <a:cubicBezTo>
                    <a:pt x="245" y="397"/>
                    <a:pt x="237" y="397"/>
                    <a:pt x="235" y="397"/>
                  </a:cubicBezTo>
                  <a:cubicBezTo>
                    <a:pt x="225" y="397"/>
                    <a:pt x="225" y="399"/>
                    <a:pt x="221" y="409"/>
                  </a:cubicBezTo>
                  <a:cubicBezTo>
                    <a:pt x="185" y="495"/>
                    <a:pt x="141" y="514"/>
                    <a:pt x="113" y="514"/>
                  </a:cubicBezTo>
                  <a:cubicBezTo>
                    <a:pt x="94" y="514"/>
                    <a:pt x="86" y="505"/>
                    <a:pt x="86" y="476"/>
                  </a:cubicBezTo>
                  <a:cubicBezTo>
                    <a:pt x="86" y="457"/>
                    <a:pt x="86" y="450"/>
                    <a:pt x="91" y="435"/>
                  </a:cubicBezTo>
                  <a:cubicBezTo>
                    <a:pt x="112" y="353"/>
                    <a:pt x="133" y="271"/>
                    <a:pt x="153" y="18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6644520" y="2659680"/>
              <a:ext cx="130680" cy="95040"/>
            </a:xfrm>
            <a:custGeom>
              <a:avLst/>
              <a:gdLst/>
              <a:ahLst/>
              <a:cxnLst/>
              <a:rect l="l" t="t" r="r" b="b"/>
              <a:pathLst>
                <a:path w="363" h="264" extrusionOk="0">
                  <a:moveTo>
                    <a:pt x="285" y="175"/>
                  </a:moveTo>
                  <a:cubicBezTo>
                    <a:pt x="338" y="120"/>
                    <a:pt x="362" y="41"/>
                    <a:pt x="362" y="36"/>
                  </a:cubicBezTo>
                  <a:cubicBezTo>
                    <a:pt x="362" y="26"/>
                    <a:pt x="355" y="26"/>
                    <a:pt x="350" y="26"/>
                  </a:cubicBezTo>
                  <a:cubicBezTo>
                    <a:pt x="343" y="26"/>
                    <a:pt x="343" y="29"/>
                    <a:pt x="338" y="43"/>
                  </a:cubicBezTo>
                  <a:cubicBezTo>
                    <a:pt x="329" y="81"/>
                    <a:pt x="309" y="117"/>
                    <a:pt x="283" y="148"/>
                  </a:cubicBezTo>
                  <a:cubicBezTo>
                    <a:pt x="283" y="139"/>
                    <a:pt x="283" y="100"/>
                    <a:pt x="281" y="96"/>
                  </a:cubicBezTo>
                  <a:cubicBezTo>
                    <a:pt x="271" y="36"/>
                    <a:pt x="228" y="0"/>
                    <a:pt x="168" y="0"/>
                  </a:cubicBezTo>
                  <a:cubicBezTo>
                    <a:pt x="82" y="0"/>
                    <a:pt x="0" y="79"/>
                    <a:pt x="0" y="163"/>
                  </a:cubicBezTo>
                  <a:cubicBezTo>
                    <a:pt x="0" y="215"/>
                    <a:pt x="38" y="263"/>
                    <a:pt x="108" y="263"/>
                  </a:cubicBezTo>
                  <a:cubicBezTo>
                    <a:pt x="161" y="263"/>
                    <a:pt x="211" y="239"/>
                    <a:pt x="242" y="213"/>
                  </a:cubicBezTo>
                  <a:cubicBezTo>
                    <a:pt x="257" y="256"/>
                    <a:pt x="288" y="263"/>
                    <a:pt x="305" y="263"/>
                  </a:cubicBezTo>
                  <a:cubicBezTo>
                    <a:pt x="338" y="263"/>
                    <a:pt x="360" y="234"/>
                    <a:pt x="360" y="222"/>
                  </a:cubicBezTo>
                  <a:cubicBezTo>
                    <a:pt x="360" y="215"/>
                    <a:pt x="353" y="215"/>
                    <a:pt x="350" y="215"/>
                  </a:cubicBezTo>
                  <a:cubicBezTo>
                    <a:pt x="343" y="215"/>
                    <a:pt x="341" y="218"/>
                    <a:pt x="341" y="222"/>
                  </a:cubicBezTo>
                  <a:cubicBezTo>
                    <a:pt x="331" y="244"/>
                    <a:pt x="314" y="246"/>
                    <a:pt x="307" y="246"/>
                  </a:cubicBezTo>
                  <a:cubicBezTo>
                    <a:pt x="297" y="246"/>
                    <a:pt x="288" y="246"/>
                    <a:pt x="285" y="175"/>
                  </a:cubicBezTo>
                  <a:moveTo>
                    <a:pt x="240" y="194"/>
                  </a:moveTo>
                  <a:cubicBezTo>
                    <a:pt x="182" y="242"/>
                    <a:pt x="132" y="246"/>
                    <a:pt x="108" y="246"/>
                  </a:cubicBezTo>
                  <a:cubicBezTo>
                    <a:pt x="70" y="246"/>
                    <a:pt x="48" y="222"/>
                    <a:pt x="48" y="182"/>
                  </a:cubicBezTo>
                  <a:cubicBezTo>
                    <a:pt x="48" y="165"/>
                    <a:pt x="55" y="100"/>
                    <a:pt x="86" y="60"/>
                  </a:cubicBezTo>
                  <a:cubicBezTo>
                    <a:pt x="113" y="26"/>
                    <a:pt x="146" y="17"/>
                    <a:pt x="168" y="17"/>
                  </a:cubicBezTo>
                  <a:cubicBezTo>
                    <a:pt x="216" y="17"/>
                    <a:pt x="228" y="60"/>
                    <a:pt x="233" y="98"/>
                  </a:cubicBezTo>
                  <a:cubicBezTo>
                    <a:pt x="237" y="122"/>
                    <a:pt x="235" y="165"/>
                    <a:pt x="240" y="19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6805080" y="2594160"/>
              <a:ext cx="91800" cy="211320"/>
            </a:xfrm>
            <a:custGeom>
              <a:avLst/>
              <a:gdLst/>
              <a:ahLst/>
              <a:cxnLst/>
              <a:rect l="l" t="t" r="r" b="b"/>
              <a:pathLst>
                <a:path w="255" h="587" extrusionOk="0">
                  <a:moveTo>
                    <a:pt x="249" y="26"/>
                  </a:moveTo>
                  <a:cubicBezTo>
                    <a:pt x="254" y="19"/>
                    <a:pt x="254" y="17"/>
                    <a:pt x="254" y="14"/>
                  </a:cubicBezTo>
                  <a:cubicBezTo>
                    <a:pt x="254" y="5"/>
                    <a:pt x="245" y="0"/>
                    <a:pt x="240" y="0"/>
                  </a:cubicBezTo>
                  <a:cubicBezTo>
                    <a:pt x="228" y="0"/>
                    <a:pt x="225" y="7"/>
                    <a:pt x="223" y="14"/>
                  </a:cubicBezTo>
                  <a:cubicBezTo>
                    <a:pt x="149" y="196"/>
                    <a:pt x="76" y="378"/>
                    <a:pt x="2" y="560"/>
                  </a:cubicBezTo>
                  <a:cubicBezTo>
                    <a:pt x="0" y="567"/>
                    <a:pt x="0" y="569"/>
                    <a:pt x="0" y="572"/>
                  </a:cubicBezTo>
                  <a:cubicBezTo>
                    <a:pt x="0" y="581"/>
                    <a:pt x="7" y="586"/>
                    <a:pt x="14" y="586"/>
                  </a:cubicBezTo>
                  <a:cubicBezTo>
                    <a:pt x="24" y="586"/>
                    <a:pt x="26" y="579"/>
                    <a:pt x="29" y="572"/>
                  </a:cubicBezTo>
                  <a:cubicBezTo>
                    <a:pt x="102" y="390"/>
                    <a:pt x="176" y="208"/>
                    <a:pt x="249" y="2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6926040" y="2612160"/>
              <a:ext cx="94320" cy="140760"/>
            </a:xfrm>
            <a:custGeom>
              <a:avLst/>
              <a:gdLst/>
              <a:ahLst/>
              <a:cxnLst/>
              <a:rect l="l" t="t" r="r" b="b"/>
              <a:pathLst>
                <a:path w="262" h="391" extrusionOk="0">
                  <a:moveTo>
                    <a:pt x="261" y="282"/>
                  </a:moveTo>
                  <a:cubicBezTo>
                    <a:pt x="255" y="282"/>
                    <a:pt x="249" y="282"/>
                    <a:pt x="242" y="282"/>
                  </a:cubicBezTo>
                  <a:cubicBezTo>
                    <a:pt x="240" y="297"/>
                    <a:pt x="233" y="330"/>
                    <a:pt x="225" y="335"/>
                  </a:cubicBezTo>
                  <a:cubicBezTo>
                    <a:pt x="221" y="340"/>
                    <a:pt x="175" y="340"/>
                    <a:pt x="168" y="340"/>
                  </a:cubicBezTo>
                  <a:cubicBezTo>
                    <a:pt x="132" y="340"/>
                    <a:pt x="96" y="340"/>
                    <a:pt x="60" y="340"/>
                  </a:cubicBezTo>
                  <a:cubicBezTo>
                    <a:pt x="120" y="285"/>
                    <a:pt x="141" y="268"/>
                    <a:pt x="177" y="242"/>
                  </a:cubicBezTo>
                  <a:cubicBezTo>
                    <a:pt x="221" y="206"/>
                    <a:pt x="261" y="170"/>
                    <a:pt x="261" y="115"/>
                  </a:cubicBezTo>
                  <a:cubicBezTo>
                    <a:pt x="261" y="43"/>
                    <a:pt x="199" y="0"/>
                    <a:pt x="122" y="0"/>
                  </a:cubicBezTo>
                  <a:cubicBezTo>
                    <a:pt x="50" y="0"/>
                    <a:pt x="0" y="50"/>
                    <a:pt x="0" y="105"/>
                  </a:cubicBezTo>
                  <a:cubicBezTo>
                    <a:pt x="0" y="134"/>
                    <a:pt x="26" y="139"/>
                    <a:pt x="31" y="139"/>
                  </a:cubicBezTo>
                  <a:cubicBezTo>
                    <a:pt x="46" y="139"/>
                    <a:pt x="62" y="127"/>
                    <a:pt x="62" y="108"/>
                  </a:cubicBezTo>
                  <a:cubicBezTo>
                    <a:pt x="62" y="96"/>
                    <a:pt x="60" y="77"/>
                    <a:pt x="29" y="77"/>
                  </a:cubicBezTo>
                  <a:cubicBezTo>
                    <a:pt x="46" y="33"/>
                    <a:pt x="86" y="22"/>
                    <a:pt x="115" y="22"/>
                  </a:cubicBezTo>
                  <a:cubicBezTo>
                    <a:pt x="173" y="22"/>
                    <a:pt x="204" y="67"/>
                    <a:pt x="204" y="115"/>
                  </a:cubicBezTo>
                  <a:cubicBezTo>
                    <a:pt x="204" y="165"/>
                    <a:pt x="168" y="206"/>
                    <a:pt x="149" y="227"/>
                  </a:cubicBezTo>
                  <a:cubicBezTo>
                    <a:pt x="102" y="273"/>
                    <a:pt x="54" y="320"/>
                    <a:pt x="7" y="366"/>
                  </a:cubicBezTo>
                  <a:cubicBezTo>
                    <a:pt x="0" y="371"/>
                    <a:pt x="0" y="373"/>
                    <a:pt x="0" y="390"/>
                  </a:cubicBezTo>
                  <a:cubicBezTo>
                    <a:pt x="82" y="390"/>
                    <a:pt x="163" y="390"/>
                    <a:pt x="245" y="390"/>
                  </a:cubicBezTo>
                  <a:cubicBezTo>
                    <a:pt x="250" y="354"/>
                    <a:pt x="256" y="318"/>
                    <a:pt x="261" y="28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29"/>
          <p:cNvGrpSpPr/>
          <p:nvPr/>
        </p:nvGrpSpPr>
        <p:grpSpPr>
          <a:xfrm>
            <a:off x="8429400" y="2700000"/>
            <a:ext cx="930960" cy="268920"/>
            <a:chOff x="8429400" y="2700000"/>
            <a:chExt cx="930960" cy="268920"/>
          </a:xfrm>
        </p:grpSpPr>
        <p:sp>
          <p:nvSpPr>
            <p:cNvPr id="501" name="Google Shape;501;p29"/>
            <p:cNvSpPr/>
            <p:nvPr/>
          </p:nvSpPr>
          <p:spPr>
            <a:xfrm>
              <a:off x="8429400" y="2715480"/>
              <a:ext cx="915480" cy="237960"/>
            </a:xfrm>
            <a:custGeom>
              <a:avLst/>
              <a:gdLst/>
              <a:ahLst/>
              <a:cxnLst/>
              <a:rect l="l" t="t" r="r" b="b"/>
              <a:pathLst>
                <a:path w="2543" h="661" extrusionOk="0">
                  <a:moveTo>
                    <a:pt x="0" y="0"/>
                  </a:moveTo>
                  <a:cubicBezTo>
                    <a:pt x="847" y="0"/>
                    <a:pt x="1695" y="0"/>
                    <a:pt x="2542" y="0"/>
                  </a:cubicBezTo>
                  <a:cubicBezTo>
                    <a:pt x="2542" y="220"/>
                    <a:pt x="2542" y="440"/>
                    <a:pt x="2542" y="660"/>
                  </a:cubicBezTo>
                  <a:cubicBezTo>
                    <a:pt x="1695" y="660"/>
                    <a:pt x="847" y="660"/>
                    <a:pt x="0" y="660"/>
                  </a:cubicBezTo>
                  <a:cubicBezTo>
                    <a:pt x="0" y="440"/>
                    <a:pt x="0" y="22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8429400" y="2831760"/>
              <a:ext cx="112680" cy="137160"/>
            </a:xfrm>
            <a:custGeom>
              <a:avLst/>
              <a:gdLst/>
              <a:ahLst/>
              <a:cxnLst/>
              <a:rect l="l" t="t" r="r" b="b"/>
              <a:pathLst>
                <a:path w="313" h="381" extrusionOk="0">
                  <a:moveTo>
                    <a:pt x="288" y="57"/>
                  </a:moveTo>
                  <a:cubicBezTo>
                    <a:pt x="264" y="57"/>
                    <a:pt x="247" y="77"/>
                    <a:pt x="247" y="96"/>
                  </a:cubicBezTo>
                  <a:cubicBezTo>
                    <a:pt x="247" y="105"/>
                    <a:pt x="255" y="120"/>
                    <a:pt x="273" y="120"/>
                  </a:cubicBezTo>
                  <a:cubicBezTo>
                    <a:pt x="291" y="120"/>
                    <a:pt x="312" y="105"/>
                    <a:pt x="312" y="72"/>
                  </a:cubicBezTo>
                  <a:cubicBezTo>
                    <a:pt x="312" y="33"/>
                    <a:pt x="276" y="0"/>
                    <a:pt x="211" y="0"/>
                  </a:cubicBezTo>
                  <a:cubicBezTo>
                    <a:pt x="101" y="0"/>
                    <a:pt x="70" y="86"/>
                    <a:pt x="70" y="122"/>
                  </a:cubicBezTo>
                  <a:cubicBezTo>
                    <a:pt x="70" y="189"/>
                    <a:pt x="132" y="201"/>
                    <a:pt x="156" y="206"/>
                  </a:cubicBezTo>
                  <a:cubicBezTo>
                    <a:pt x="199" y="213"/>
                    <a:pt x="242" y="222"/>
                    <a:pt x="242" y="270"/>
                  </a:cubicBezTo>
                  <a:cubicBezTo>
                    <a:pt x="242" y="292"/>
                    <a:pt x="223" y="361"/>
                    <a:pt x="122" y="361"/>
                  </a:cubicBezTo>
                  <a:cubicBezTo>
                    <a:pt x="110" y="361"/>
                    <a:pt x="46" y="361"/>
                    <a:pt x="26" y="318"/>
                  </a:cubicBezTo>
                  <a:cubicBezTo>
                    <a:pt x="58" y="320"/>
                    <a:pt x="79" y="297"/>
                    <a:pt x="79" y="273"/>
                  </a:cubicBezTo>
                  <a:cubicBezTo>
                    <a:pt x="79" y="254"/>
                    <a:pt x="67" y="244"/>
                    <a:pt x="48" y="244"/>
                  </a:cubicBezTo>
                  <a:cubicBezTo>
                    <a:pt x="26" y="244"/>
                    <a:pt x="0" y="261"/>
                    <a:pt x="0" y="299"/>
                  </a:cubicBezTo>
                  <a:cubicBezTo>
                    <a:pt x="0" y="347"/>
                    <a:pt x="50" y="380"/>
                    <a:pt x="122" y="380"/>
                  </a:cubicBezTo>
                  <a:cubicBezTo>
                    <a:pt x="259" y="380"/>
                    <a:pt x="290" y="277"/>
                    <a:pt x="290" y="242"/>
                  </a:cubicBezTo>
                  <a:cubicBezTo>
                    <a:pt x="290" y="210"/>
                    <a:pt x="276" y="189"/>
                    <a:pt x="264" y="179"/>
                  </a:cubicBezTo>
                  <a:cubicBezTo>
                    <a:pt x="242" y="155"/>
                    <a:pt x="218" y="151"/>
                    <a:pt x="180" y="143"/>
                  </a:cubicBezTo>
                  <a:cubicBezTo>
                    <a:pt x="151" y="136"/>
                    <a:pt x="118" y="132"/>
                    <a:pt x="118" y="93"/>
                  </a:cubicBezTo>
                  <a:cubicBezTo>
                    <a:pt x="118" y="69"/>
                    <a:pt x="137" y="19"/>
                    <a:pt x="211" y="19"/>
                  </a:cubicBezTo>
                  <a:cubicBezTo>
                    <a:pt x="233" y="19"/>
                    <a:pt x="273" y="24"/>
                    <a:pt x="288" y="5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8657280" y="2854080"/>
              <a:ext cx="202320" cy="70920"/>
            </a:xfrm>
            <a:custGeom>
              <a:avLst/>
              <a:gdLst/>
              <a:ahLst/>
              <a:cxnLst/>
              <a:rect l="l" t="t" r="r" b="b"/>
              <a:pathLst>
                <a:path w="562" h="197" extrusionOk="0">
                  <a:moveTo>
                    <a:pt x="561" y="29"/>
                  </a:moveTo>
                  <a:cubicBezTo>
                    <a:pt x="561" y="10"/>
                    <a:pt x="556" y="2"/>
                    <a:pt x="549" y="2"/>
                  </a:cubicBezTo>
                  <a:cubicBezTo>
                    <a:pt x="544" y="2"/>
                    <a:pt x="540" y="7"/>
                    <a:pt x="537" y="24"/>
                  </a:cubicBezTo>
                  <a:cubicBezTo>
                    <a:pt x="535" y="103"/>
                    <a:pt x="480" y="151"/>
                    <a:pt x="420" y="151"/>
                  </a:cubicBezTo>
                  <a:cubicBezTo>
                    <a:pt x="367" y="151"/>
                    <a:pt x="326" y="115"/>
                    <a:pt x="285" y="79"/>
                  </a:cubicBezTo>
                  <a:cubicBezTo>
                    <a:pt x="242" y="38"/>
                    <a:pt x="199" y="0"/>
                    <a:pt x="141" y="0"/>
                  </a:cubicBezTo>
                  <a:cubicBezTo>
                    <a:pt x="48" y="0"/>
                    <a:pt x="0" y="93"/>
                    <a:pt x="0" y="170"/>
                  </a:cubicBezTo>
                  <a:cubicBezTo>
                    <a:pt x="0" y="196"/>
                    <a:pt x="10" y="196"/>
                    <a:pt x="12" y="196"/>
                  </a:cubicBezTo>
                  <a:cubicBezTo>
                    <a:pt x="22" y="196"/>
                    <a:pt x="24" y="179"/>
                    <a:pt x="24" y="177"/>
                  </a:cubicBezTo>
                  <a:cubicBezTo>
                    <a:pt x="26" y="84"/>
                    <a:pt x="89" y="48"/>
                    <a:pt x="141" y="48"/>
                  </a:cubicBezTo>
                  <a:cubicBezTo>
                    <a:pt x="194" y="48"/>
                    <a:pt x="235" y="84"/>
                    <a:pt x="276" y="120"/>
                  </a:cubicBezTo>
                  <a:cubicBezTo>
                    <a:pt x="319" y="158"/>
                    <a:pt x="362" y="196"/>
                    <a:pt x="420" y="196"/>
                  </a:cubicBezTo>
                  <a:cubicBezTo>
                    <a:pt x="511" y="196"/>
                    <a:pt x="561" y="105"/>
                    <a:pt x="561" y="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8967240" y="2775600"/>
              <a:ext cx="93600" cy="193320"/>
            </a:xfrm>
            <a:custGeom>
              <a:avLst/>
              <a:gdLst/>
              <a:ahLst/>
              <a:cxnLst/>
              <a:rect l="l" t="t" r="r" b="b"/>
              <a:pathLst>
                <a:path w="260" h="537" extrusionOk="0">
                  <a:moveTo>
                    <a:pt x="153" y="191"/>
                  </a:moveTo>
                  <a:cubicBezTo>
                    <a:pt x="181" y="191"/>
                    <a:pt x="208" y="191"/>
                    <a:pt x="235" y="191"/>
                  </a:cubicBezTo>
                  <a:cubicBezTo>
                    <a:pt x="252" y="191"/>
                    <a:pt x="259" y="191"/>
                    <a:pt x="259" y="175"/>
                  </a:cubicBezTo>
                  <a:cubicBezTo>
                    <a:pt x="259" y="165"/>
                    <a:pt x="252" y="165"/>
                    <a:pt x="235" y="165"/>
                  </a:cubicBezTo>
                  <a:cubicBezTo>
                    <a:pt x="210" y="165"/>
                    <a:pt x="185" y="165"/>
                    <a:pt x="161" y="165"/>
                  </a:cubicBezTo>
                  <a:cubicBezTo>
                    <a:pt x="192" y="45"/>
                    <a:pt x="197" y="29"/>
                    <a:pt x="197" y="24"/>
                  </a:cubicBezTo>
                  <a:cubicBezTo>
                    <a:pt x="197" y="10"/>
                    <a:pt x="185" y="0"/>
                    <a:pt x="173" y="0"/>
                  </a:cubicBezTo>
                  <a:cubicBezTo>
                    <a:pt x="168" y="0"/>
                    <a:pt x="146" y="2"/>
                    <a:pt x="137" y="31"/>
                  </a:cubicBezTo>
                  <a:cubicBezTo>
                    <a:pt x="126" y="76"/>
                    <a:pt x="116" y="120"/>
                    <a:pt x="106" y="165"/>
                  </a:cubicBezTo>
                  <a:cubicBezTo>
                    <a:pt x="79" y="165"/>
                    <a:pt x="53" y="165"/>
                    <a:pt x="26" y="165"/>
                  </a:cubicBezTo>
                  <a:cubicBezTo>
                    <a:pt x="10" y="165"/>
                    <a:pt x="0" y="165"/>
                    <a:pt x="0" y="179"/>
                  </a:cubicBezTo>
                  <a:cubicBezTo>
                    <a:pt x="0" y="191"/>
                    <a:pt x="7" y="191"/>
                    <a:pt x="24" y="191"/>
                  </a:cubicBezTo>
                  <a:cubicBezTo>
                    <a:pt x="49" y="191"/>
                    <a:pt x="74" y="191"/>
                    <a:pt x="98" y="191"/>
                  </a:cubicBezTo>
                  <a:cubicBezTo>
                    <a:pt x="38" y="428"/>
                    <a:pt x="34" y="442"/>
                    <a:pt x="34" y="459"/>
                  </a:cubicBezTo>
                  <a:cubicBezTo>
                    <a:pt x="34" y="502"/>
                    <a:pt x="67" y="536"/>
                    <a:pt x="113" y="536"/>
                  </a:cubicBezTo>
                  <a:cubicBezTo>
                    <a:pt x="197" y="536"/>
                    <a:pt x="245" y="414"/>
                    <a:pt x="245" y="407"/>
                  </a:cubicBezTo>
                  <a:cubicBezTo>
                    <a:pt x="245" y="397"/>
                    <a:pt x="240" y="397"/>
                    <a:pt x="235" y="397"/>
                  </a:cubicBezTo>
                  <a:cubicBezTo>
                    <a:pt x="228" y="397"/>
                    <a:pt x="228" y="399"/>
                    <a:pt x="223" y="409"/>
                  </a:cubicBezTo>
                  <a:cubicBezTo>
                    <a:pt x="187" y="497"/>
                    <a:pt x="141" y="517"/>
                    <a:pt x="113" y="517"/>
                  </a:cubicBezTo>
                  <a:cubicBezTo>
                    <a:pt x="96" y="517"/>
                    <a:pt x="86" y="507"/>
                    <a:pt x="86" y="478"/>
                  </a:cubicBezTo>
                  <a:cubicBezTo>
                    <a:pt x="86" y="459"/>
                    <a:pt x="89" y="452"/>
                    <a:pt x="94" y="438"/>
                  </a:cubicBezTo>
                  <a:cubicBezTo>
                    <a:pt x="114" y="356"/>
                    <a:pt x="133" y="273"/>
                    <a:pt x="153" y="19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9093240" y="2782800"/>
              <a:ext cx="143640" cy="10800"/>
            </a:xfrm>
            <a:custGeom>
              <a:avLst/>
              <a:gdLst/>
              <a:ahLst/>
              <a:cxnLst/>
              <a:rect l="l" t="t" r="r" b="b"/>
              <a:pathLst>
                <a:path w="399" h="30" extrusionOk="0">
                  <a:moveTo>
                    <a:pt x="374" y="29"/>
                  </a:moveTo>
                  <a:cubicBezTo>
                    <a:pt x="384" y="29"/>
                    <a:pt x="398" y="29"/>
                    <a:pt x="398" y="14"/>
                  </a:cubicBezTo>
                  <a:cubicBezTo>
                    <a:pt x="398" y="0"/>
                    <a:pt x="384" y="0"/>
                    <a:pt x="374" y="0"/>
                  </a:cubicBezTo>
                  <a:cubicBezTo>
                    <a:pt x="257" y="0"/>
                    <a:pt x="139" y="0"/>
                    <a:pt x="22" y="0"/>
                  </a:cubicBezTo>
                  <a:cubicBezTo>
                    <a:pt x="12" y="0"/>
                    <a:pt x="0" y="0"/>
                    <a:pt x="0" y="14"/>
                  </a:cubicBezTo>
                  <a:cubicBezTo>
                    <a:pt x="0" y="29"/>
                    <a:pt x="12" y="29"/>
                    <a:pt x="22" y="29"/>
                  </a:cubicBezTo>
                  <a:cubicBezTo>
                    <a:pt x="139" y="29"/>
                    <a:pt x="257" y="29"/>
                    <a:pt x="374" y="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9282240" y="2700000"/>
              <a:ext cx="78120" cy="140760"/>
            </a:xfrm>
            <a:custGeom>
              <a:avLst/>
              <a:gdLst/>
              <a:ahLst/>
              <a:cxnLst/>
              <a:rect l="l" t="t" r="r" b="b"/>
              <a:pathLst>
                <a:path w="217" h="391" extrusionOk="0">
                  <a:moveTo>
                    <a:pt x="134" y="17"/>
                  </a:moveTo>
                  <a:cubicBezTo>
                    <a:pt x="134" y="0"/>
                    <a:pt x="132" y="0"/>
                    <a:pt x="115" y="0"/>
                  </a:cubicBezTo>
                  <a:cubicBezTo>
                    <a:pt x="79" y="38"/>
                    <a:pt x="24" y="38"/>
                    <a:pt x="0" y="38"/>
                  </a:cubicBezTo>
                  <a:cubicBezTo>
                    <a:pt x="0" y="45"/>
                    <a:pt x="0" y="53"/>
                    <a:pt x="0" y="60"/>
                  </a:cubicBezTo>
                  <a:cubicBezTo>
                    <a:pt x="14" y="60"/>
                    <a:pt x="53" y="60"/>
                    <a:pt x="86" y="43"/>
                  </a:cubicBezTo>
                  <a:cubicBezTo>
                    <a:pt x="86" y="143"/>
                    <a:pt x="86" y="242"/>
                    <a:pt x="86" y="342"/>
                  </a:cubicBezTo>
                  <a:cubicBezTo>
                    <a:pt x="86" y="361"/>
                    <a:pt x="86" y="368"/>
                    <a:pt x="26" y="368"/>
                  </a:cubicBezTo>
                  <a:cubicBezTo>
                    <a:pt x="19" y="368"/>
                    <a:pt x="12" y="368"/>
                    <a:pt x="5" y="368"/>
                  </a:cubicBezTo>
                  <a:cubicBezTo>
                    <a:pt x="5" y="375"/>
                    <a:pt x="5" y="383"/>
                    <a:pt x="5" y="390"/>
                  </a:cubicBezTo>
                  <a:cubicBezTo>
                    <a:pt x="14" y="390"/>
                    <a:pt x="89" y="387"/>
                    <a:pt x="110" y="387"/>
                  </a:cubicBezTo>
                  <a:cubicBezTo>
                    <a:pt x="127" y="387"/>
                    <a:pt x="201" y="390"/>
                    <a:pt x="216" y="390"/>
                  </a:cubicBezTo>
                  <a:cubicBezTo>
                    <a:pt x="216" y="383"/>
                    <a:pt x="216" y="375"/>
                    <a:pt x="216" y="368"/>
                  </a:cubicBezTo>
                  <a:cubicBezTo>
                    <a:pt x="208" y="368"/>
                    <a:pt x="200" y="368"/>
                    <a:pt x="192" y="368"/>
                  </a:cubicBezTo>
                  <a:cubicBezTo>
                    <a:pt x="134" y="368"/>
                    <a:pt x="134" y="361"/>
                    <a:pt x="134" y="342"/>
                  </a:cubicBezTo>
                  <a:cubicBezTo>
                    <a:pt x="134" y="234"/>
                    <a:pt x="134" y="125"/>
                    <a:pt x="134" y="1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29"/>
          <p:cNvGrpSpPr/>
          <p:nvPr/>
        </p:nvGrpSpPr>
        <p:grpSpPr>
          <a:xfrm>
            <a:off x="1260000" y="2954160"/>
            <a:ext cx="1319760" cy="286200"/>
            <a:chOff x="1260000" y="2954160"/>
            <a:chExt cx="1319760" cy="286200"/>
          </a:xfrm>
        </p:grpSpPr>
        <p:sp>
          <p:nvSpPr>
            <p:cNvPr id="508" name="Google Shape;508;p29"/>
            <p:cNvSpPr/>
            <p:nvPr/>
          </p:nvSpPr>
          <p:spPr>
            <a:xfrm>
              <a:off x="1263600" y="2969640"/>
              <a:ext cx="1300680" cy="255240"/>
            </a:xfrm>
            <a:custGeom>
              <a:avLst/>
              <a:gdLst/>
              <a:ahLst/>
              <a:cxnLst/>
              <a:rect l="l" t="t" r="r" b="b"/>
              <a:pathLst>
                <a:path w="3613" h="709" extrusionOk="0">
                  <a:moveTo>
                    <a:pt x="0" y="0"/>
                  </a:moveTo>
                  <a:cubicBezTo>
                    <a:pt x="1204" y="0"/>
                    <a:pt x="2408" y="0"/>
                    <a:pt x="3612" y="0"/>
                  </a:cubicBezTo>
                  <a:cubicBezTo>
                    <a:pt x="3612" y="236"/>
                    <a:pt x="3612" y="472"/>
                    <a:pt x="3612" y="708"/>
                  </a:cubicBezTo>
                  <a:cubicBezTo>
                    <a:pt x="2408" y="708"/>
                    <a:pt x="1204" y="708"/>
                    <a:pt x="0" y="708"/>
                  </a:cubicBezTo>
                  <a:cubicBezTo>
                    <a:pt x="0" y="472"/>
                    <a:pt x="0" y="236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260000" y="3030840"/>
              <a:ext cx="183240" cy="206280"/>
            </a:xfrm>
            <a:custGeom>
              <a:avLst/>
              <a:gdLst/>
              <a:ahLst/>
              <a:cxnLst/>
              <a:rect l="l" t="t" r="r" b="b"/>
              <a:pathLst>
                <a:path w="509" h="573" extrusionOk="0">
                  <a:moveTo>
                    <a:pt x="281" y="65"/>
                  </a:moveTo>
                  <a:cubicBezTo>
                    <a:pt x="290" y="36"/>
                    <a:pt x="293" y="26"/>
                    <a:pt x="372" y="26"/>
                  </a:cubicBezTo>
                  <a:cubicBezTo>
                    <a:pt x="396" y="26"/>
                    <a:pt x="403" y="26"/>
                    <a:pt x="403" y="10"/>
                  </a:cubicBezTo>
                  <a:cubicBezTo>
                    <a:pt x="403" y="0"/>
                    <a:pt x="393" y="0"/>
                    <a:pt x="389" y="0"/>
                  </a:cubicBezTo>
                  <a:cubicBezTo>
                    <a:pt x="362" y="0"/>
                    <a:pt x="293" y="2"/>
                    <a:pt x="264" y="2"/>
                  </a:cubicBezTo>
                  <a:cubicBezTo>
                    <a:pt x="240" y="2"/>
                    <a:pt x="177" y="0"/>
                    <a:pt x="154" y="0"/>
                  </a:cubicBezTo>
                  <a:cubicBezTo>
                    <a:pt x="146" y="0"/>
                    <a:pt x="137" y="0"/>
                    <a:pt x="137" y="17"/>
                  </a:cubicBezTo>
                  <a:cubicBezTo>
                    <a:pt x="137" y="26"/>
                    <a:pt x="144" y="26"/>
                    <a:pt x="161" y="26"/>
                  </a:cubicBezTo>
                  <a:cubicBezTo>
                    <a:pt x="171" y="27"/>
                    <a:pt x="177" y="26"/>
                    <a:pt x="192" y="29"/>
                  </a:cubicBezTo>
                  <a:cubicBezTo>
                    <a:pt x="206" y="29"/>
                    <a:pt x="216" y="31"/>
                    <a:pt x="216" y="41"/>
                  </a:cubicBezTo>
                  <a:cubicBezTo>
                    <a:pt x="216" y="45"/>
                    <a:pt x="213" y="48"/>
                    <a:pt x="211" y="57"/>
                  </a:cubicBezTo>
                  <a:cubicBezTo>
                    <a:pt x="173" y="207"/>
                    <a:pt x="136" y="357"/>
                    <a:pt x="98" y="507"/>
                  </a:cubicBezTo>
                  <a:cubicBezTo>
                    <a:pt x="91" y="540"/>
                    <a:pt x="89" y="545"/>
                    <a:pt x="22" y="545"/>
                  </a:cubicBezTo>
                  <a:cubicBezTo>
                    <a:pt x="7" y="545"/>
                    <a:pt x="0" y="545"/>
                    <a:pt x="0" y="562"/>
                  </a:cubicBezTo>
                  <a:cubicBezTo>
                    <a:pt x="0" y="572"/>
                    <a:pt x="7" y="572"/>
                    <a:pt x="22" y="572"/>
                  </a:cubicBezTo>
                  <a:cubicBezTo>
                    <a:pt x="152" y="572"/>
                    <a:pt x="282" y="572"/>
                    <a:pt x="413" y="572"/>
                  </a:cubicBezTo>
                  <a:cubicBezTo>
                    <a:pt x="432" y="572"/>
                    <a:pt x="434" y="572"/>
                    <a:pt x="439" y="557"/>
                  </a:cubicBezTo>
                  <a:cubicBezTo>
                    <a:pt x="461" y="497"/>
                    <a:pt x="482" y="438"/>
                    <a:pt x="504" y="378"/>
                  </a:cubicBezTo>
                  <a:cubicBezTo>
                    <a:pt x="508" y="368"/>
                    <a:pt x="507" y="370"/>
                    <a:pt x="508" y="366"/>
                  </a:cubicBezTo>
                  <a:cubicBezTo>
                    <a:pt x="508" y="361"/>
                    <a:pt x="507" y="356"/>
                    <a:pt x="499" y="356"/>
                  </a:cubicBezTo>
                  <a:cubicBezTo>
                    <a:pt x="491" y="356"/>
                    <a:pt x="489" y="361"/>
                    <a:pt x="485" y="373"/>
                  </a:cubicBezTo>
                  <a:cubicBezTo>
                    <a:pt x="456" y="450"/>
                    <a:pt x="417" y="545"/>
                    <a:pt x="271" y="545"/>
                  </a:cubicBezTo>
                  <a:cubicBezTo>
                    <a:pt x="245" y="545"/>
                    <a:pt x="218" y="545"/>
                    <a:pt x="192" y="545"/>
                  </a:cubicBezTo>
                  <a:cubicBezTo>
                    <a:pt x="182" y="545"/>
                    <a:pt x="180" y="545"/>
                    <a:pt x="175" y="545"/>
                  </a:cubicBezTo>
                  <a:cubicBezTo>
                    <a:pt x="166" y="545"/>
                    <a:pt x="163" y="543"/>
                    <a:pt x="163" y="536"/>
                  </a:cubicBezTo>
                  <a:cubicBezTo>
                    <a:pt x="163" y="533"/>
                    <a:pt x="163" y="533"/>
                    <a:pt x="168" y="517"/>
                  </a:cubicBezTo>
                  <a:cubicBezTo>
                    <a:pt x="205" y="366"/>
                    <a:pt x="243" y="215"/>
                    <a:pt x="281" y="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555200" y="3126240"/>
              <a:ext cx="202320" cy="70920"/>
            </a:xfrm>
            <a:custGeom>
              <a:avLst/>
              <a:gdLst/>
              <a:ahLst/>
              <a:cxnLst/>
              <a:rect l="l" t="t" r="r" b="b"/>
              <a:pathLst>
                <a:path w="562" h="197" extrusionOk="0">
                  <a:moveTo>
                    <a:pt x="561" y="26"/>
                  </a:moveTo>
                  <a:cubicBezTo>
                    <a:pt x="561" y="10"/>
                    <a:pt x="556" y="0"/>
                    <a:pt x="549" y="0"/>
                  </a:cubicBezTo>
                  <a:cubicBezTo>
                    <a:pt x="544" y="0"/>
                    <a:pt x="540" y="7"/>
                    <a:pt x="537" y="22"/>
                  </a:cubicBezTo>
                  <a:cubicBezTo>
                    <a:pt x="535" y="103"/>
                    <a:pt x="480" y="148"/>
                    <a:pt x="420" y="148"/>
                  </a:cubicBezTo>
                  <a:cubicBezTo>
                    <a:pt x="367" y="148"/>
                    <a:pt x="326" y="112"/>
                    <a:pt x="285" y="77"/>
                  </a:cubicBezTo>
                  <a:cubicBezTo>
                    <a:pt x="242" y="38"/>
                    <a:pt x="199" y="0"/>
                    <a:pt x="142" y="0"/>
                  </a:cubicBezTo>
                  <a:cubicBezTo>
                    <a:pt x="50" y="0"/>
                    <a:pt x="0" y="91"/>
                    <a:pt x="0" y="167"/>
                  </a:cubicBezTo>
                  <a:cubicBezTo>
                    <a:pt x="0" y="194"/>
                    <a:pt x="10" y="194"/>
                    <a:pt x="12" y="194"/>
                  </a:cubicBezTo>
                  <a:cubicBezTo>
                    <a:pt x="22" y="194"/>
                    <a:pt x="24" y="177"/>
                    <a:pt x="24" y="175"/>
                  </a:cubicBezTo>
                  <a:cubicBezTo>
                    <a:pt x="26" y="84"/>
                    <a:pt x="89" y="45"/>
                    <a:pt x="142" y="45"/>
                  </a:cubicBezTo>
                  <a:cubicBezTo>
                    <a:pt x="194" y="45"/>
                    <a:pt x="235" y="81"/>
                    <a:pt x="276" y="117"/>
                  </a:cubicBezTo>
                  <a:cubicBezTo>
                    <a:pt x="319" y="158"/>
                    <a:pt x="362" y="196"/>
                    <a:pt x="420" y="196"/>
                  </a:cubicBezTo>
                  <a:cubicBezTo>
                    <a:pt x="511" y="196"/>
                    <a:pt x="561" y="103"/>
                    <a:pt x="561" y="2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874880" y="3103920"/>
              <a:ext cx="111600" cy="136440"/>
            </a:xfrm>
            <a:custGeom>
              <a:avLst/>
              <a:gdLst/>
              <a:ahLst/>
              <a:cxnLst/>
              <a:rect l="l" t="t" r="r" b="b"/>
              <a:pathLst>
                <a:path w="310" h="379" extrusionOk="0">
                  <a:moveTo>
                    <a:pt x="285" y="55"/>
                  </a:moveTo>
                  <a:cubicBezTo>
                    <a:pt x="261" y="57"/>
                    <a:pt x="245" y="74"/>
                    <a:pt x="245" y="93"/>
                  </a:cubicBezTo>
                  <a:cubicBezTo>
                    <a:pt x="245" y="105"/>
                    <a:pt x="253" y="117"/>
                    <a:pt x="271" y="117"/>
                  </a:cubicBezTo>
                  <a:cubicBezTo>
                    <a:pt x="289" y="117"/>
                    <a:pt x="309" y="103"/>
                    <a:pt x="309" y="72"/>
                  </a:cubicBezTo>
                  <a:cubicBezTo>
                    <a:pt x="309" y="33"/>
                    <a:pt x="273" y="0"/>
                    <a:pt x="209" y="0"/>
                  </a:cubicBezTo>
                  <a:cubicBezTo>
                    <a:pt x="98" y="0"/>
                    <a:pt x="67" y="84"/>
                    <a:pt x="67" y="122"/>
                  </a:cubicBezTo>
                  <a:cubicBezTo>
                    <a:pt x="67" y="187"/>
                    <a:pt x="130" y="199"/>
                    <a:pt x="154" y="203"/>
                  </a:cubicBezTo>
                  <a:cubicBezTo>
                    <a:pt x="197" y="213"/>
                    <a:pt x="240" y="222"/>
                    <a:pt x="240" y="268"/>
                  </a:cubicBezTo>
                  <a:cubicBezTo>
                    <a:pt x="240" y="289"/>
                    <a:pt x="221" y="359"/>
                    <a:pt x="120" y="359"/>
                  </a:cubicBezTo>
                  <a:cubicBezTo>
                    <a:pt x="108" y="359"/>
                    <a:pt x="43" y="359"/>
                    <a:pt x="24" y="316"/>
                  </a:cubicBezTo>
                  <a:cubicBezTo>
                    <a:pt x="55" y="320"/>
                    <a:pt x="77" y="294"/>
                    <a:pt x="77" y="270"/>
                  </a:cubicBezTo>
                  <a:cubicBezTo>
                    <a:pt x="77" y="251"/>
                    <a:pt x="65" y="242"/>
                    <a:pt x="46" y="242"/>
                  </a:cubicBezTo>
                  <a:cubicBezTo>
                    <a:pt x="24" y="242"/>
                    <a:pt x="0" y="258"/>
                    <a:pt x="0" y="297"/>
                  </a:cubicBezTo>
                  <a:cubicBezTo>
                    <a:pt x="0" y="344"/>
                    <a:pt x="48" y="378"/>
                    <a:pt x="120" y="378"/>
                  </a:cubicBezTo>
                  <a:cubicBezTo>
                    <a:pt x="257" y="378"/>
                    <a:pt x="288" y="277"/>
                    <a:pt x="288" y="239"/>
                  </a:cubicBezTo>
                  <a:cubicBezTo>
                    <a:pt x="288" y="208"/>
                    <a:pt x="273" y="189"/>
                    <a:pt x="261" y="177"/>
                  </a:cubicBezTo>
                  <a:cubicBezTo>
                    <a:pt x="240" y="155"/>
                    <a:pt x="216" y="151"/>
                    <a:pt x="177" y="143"/>
                  </a:cubicBezTo>
                  <a:cubicBezTo>
                    <a:pt x="149" y="136"/>
                    <a:pt x="115" y="129"/>
                    <a:pt x="115" y="93"/>
                  </a:cubicBezTo>
                  <a:cubicBezTo>
                    <a:pt x="115" y="69"/>
                    <a:pt x="134" y="17"/>
                    <a:pt x="209" y="17"/>
                  </a:cubicBezTo>
                  <a:cubicBezTo>
                    <a:pt x="230" y="17"/>
                    <a:pt x="271" y="24"/>
                    <a:pt x="285" y="5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2023200" y="3053880"/>
              <a:ext cx="144720" cy="10800"/>
            </a:xfrm>
            <a:custGeom>
              <a:avLst/>
              <a:gdLst/>
              <a:ahLst/>
              <a:cxnLst/>
              <a:rect l="l" t="t" r="r" b="b"/>
              <a:pathLst>
                <a:path w="402" h="30" extrusionOk="0">
                  <a:moveTo>
                    <a:pt x="377" y="29"/>
                  </a:moveTo>
                  <a:cubicBezTo>
                    <a:pt x="386" y="29"/>
                    <a:pt x="401" y="29"/>
                    <a:pt x="401" y="14"/>
                  </a:cubicBezTo>
                  <a:cubicBezTo>
                    <a:pt x="401" y="0"/>
                    <a:pt x="386" y="0"/>
                    <a:pt x="377" y="0"/>
                  </a:cubicBezTo>
                  <a:cubicBezTo>
                    <a:pt x="259" y="0"/>
                    <a:pt x="142" y="0"/>
                    <a:pt x="24" y="0"/>
                  </a:cubicBezTo>
                  <a:cubicBezTo>
                    <a:pt x="14" y="0"/>
                    <a:pt x="0" y="0"/>
                    <a:pt x="0" y="14"/>
                  </a:cubicBezTo>
                  <a:cubicBezTo>
                    <a:pt x="0" y="29"/>
                    <a:pt x="14" y="29"/>
                    <a:pt x="24" y="29"/>
                  </a:cubicBezTo>
                  <a:cubicBezTo>
                    <a:pt x="142" y="29"/>
                    <a:pt x="259" y="29"/>
                    <a:pt x="377" y="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2203920" y="3019680"/>
              <a:ext cx="130680" cy="95040"/>
            </a:xfrm>
            <a:custGeom>
              <a:avLst/>
              <a:gdLst/>
              <a:ahLst/>
              <a:cxnLst/>
              <a:rect l="l" t="t" r="r" b="b"/>
              <a:pathLst>
                <a:path w="363" h="264" extrusionOk="0">
                  <a:moveTo>
                    <a:pt x="285" y="175"/>
                  </a:moveTo>
                  <a:cubicBezTo>
                    <a:pt x="338" y="120"/>
                    <a:pt x="362" y="41"/>
                    <a:pt x="362" y="36"/>
                  </a:cubicBezTo>
                  <a:cubicBezTo>
                    <a:pt x="362" y="26"/>
                    <a:pt x="355" y="26"/>
                    <a:pt x="350" y="26"/>
                  </a:cubicBezTo>
                  <a:cubicBezTo>
                    <a:pt x="343" y="26"/>
                    <a:pt x="343" y="29"/>
                    <a:pt x="338" y="43"/>
                  </a:cubicBezTo>
                  <a:cubicBezTo>
                    <a:pt x="329" y="81"/>
                    <a:pt x="309" y="117"/>
                    <a:pt x="283" y="148"/>
                  </a:cubicBezTo>
                  <a:cubicBezTo>
                    <a:pt x="283" y="139"/>
                    <a:pt x="283" y="100"/>
                    <a:pt x="281" y="96"/>
                  </a:cubicBezTo>
                  <a:cubicBezTo>
                    <a:pt x="271" y="36"/>
                    <a:pt x="228" y="0"/>
                    <a:pt x="168" y="0"/>
                  </a:cubicBezTo>
                  <a:cubicBezTo>
                    <a:pt x="82" y="0"/>
                    <a:pt x="0" y="79"/>
                    <a:pt x="0" y="163"/>
                  </a:cubicBezTo>
                  <a:cubicBezTo>
                    <a:pt x="0" y="215"/>
                    <a:pt x="38" y="263"/>
                    <a:pt x="108" y="263"/>
                  </a:cubicBezTo>
                  <a:cubicBezTo>
                    <a:pt x="161" y="263"/>
                    <a:pt x="211" y="239"/>
                    <a:pt x="242" y="213"/>
                  </a:cubicBezTo>
                  <a:cubicBezTo>
                    <a:pt x="257" y="256"/>
                    <a:pt x="288" y="263"/>
                    <a:pt x="305" y="263"/>
                  </a:cubicBezTo>
                  <a:cubicBezTo>
                    <a:pt x="338" y="263"/>
                    <a:pt x="360" y="234"/>
                    <a:pt x="360" y="222"/>
                  </a:cubicBezTo>
                  <a:cubicBezTo>
                    <a:pt x="360" y="215"/>
                    <a:pt x="353" y="215"/>
                    <a:pt x="350" y="215"/>
                  </a:cubicBezTo>
                  <a:cubicBezTo>
                    <a:pt x="343" y="215"/>
                    <a:pt x="341" y="218"/>
                    <a:pt x="341" y="222"/>
                  </a:cubicBezTo>
                  <a:cubicBezTo>
                    <a:pt x="331" y="244"/>
                    <a:pt x="314" y="246"/>
                    <a:pt x="307" y="246"/>
                  </a:cubicBezTo>
                  <a:cubicBezTo>
                    <a:pt x="297" y="246"/>
                    <a:pt x="288" y="246"/>
                    <a:pt x="285" y="175"/>
                  </a:cubicBezTo>
                  <a:moveTo>
                    <a:pt x="240" y="194"/>
                  </a:moveTo>
                  <a:cubicBezTo>
                    <a:pt x="182" y="242"/>
                    <a:pt x="132" y="246"/>
                    <a:pt x="108" y="246"/>
                  </a:cubicBezTo>
                  <a:cubicBezTo>
                    <a:pt x="70" y="246"/>
                    <a:pt x="48" y="222"/>
                    <a:pt x="48" y="182"/>
                  </a:cubicBezTo>
                  <a:cubicBezTo>
                    <a:pt x="48" y="165"/>
                    <a:pt x="55" y="100"/>
                    <a:pt x="86" y="60"/>
                  </a:cubicBezTo>
                  <a:cubicBezTo>
                    <a:pt x="115" y="26"/>
                    <a:pt x="149" y="17"/>
                    <a:pt x="168" y="17"/>
                  </a:cubicBezTo>
                  <a:cubicBezTo>
                    <a:pt x="216" y="17"/>
                    <a:pt x="230" y="60"/>
                    <a:pt x="233" y="98"/>
                  </a:cubicBezTo>
                  <a:cubicBezTo>
                    <a:pt x="237" y="122"/>
                    <a:pt x="235" y="165"/>
                    <a:pt x="240" y="19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2364480" y="2954160"/>
              <a:ext cx="91800" cy="211320"/>
            </a:xfrm>
            <a:custGeom>
              <a:avLst/>
              <a:gdLst/>
              <a:ahLst/>
              <a:cxnLst/>
              <a:rect l="l" t="t" r="r" b="b"/>
              <a:pathLst>
                <a:path w="255" h="587" extrusionOk="0">
                  <a:moveTo>
                    <a:pt x="249" y="26"/>
                  </a:moveTo>
                  <a:cubicBezTo>
                    <a:pt x="254" y="19"/>
                    <a:pt x="254" y="17"/>
                    <a:pt x="254" y="14"/>
                  </a:cubicBezTo>
                  <a:cubicBezTo>
                    <a:pt x="254" y="5"/>
                    <a:pt x="245" y="0"/>
                    <a:pt x="240" y="0"/>
                  </a:cubicBezTo>
                  <a:cubicBezTo>
                    <a:pt x="230" y="0"/>
                    <a:pt x="225" y="7"/>
                    <a:pt x="223" y="14"/>
                  </a:cubicBezTo>
                  <a:cubicBezTo>
                    <a:pt x="150" y="196"/>
                    <a:pt x="76" y="378"/>
                    <a:pt x="2" y="560"/>
                  </a:cubicBezTo>
                  <a:cubicBezTo>
                    <a:pt x="0" y="567"/>
                    <a:pt x="0" y="569"/>
                    <a:pt x="0" y="572"/>
                  </a:cubicBezTo>
                  <a:cubicBezTo>
                    <a:pt x="0" y="581"/>
                    <a:pt x="7" y="586"/>
                    <a:pt x="14" y="586"/>
                  </a:cubicBezTo>
                  <a:cubicBezTo>
                    <a:pt x="24" y="586"/>
                    <a:pt x="26" y="579"/>
                    <a:pt x="29" y="572"/>
                  </a:cubicBezTo>
                  <a:cubicBezTo>
                    <a:pt x="102" y="390"/>
                    <a:pt x="176" y="208"/>
                    <a:pt x="249" y="2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2485440" y="2972160"/>
              <a:ext cx="94320" cy="140760"/>
            </a:xfrm>
            <a:custGeom>
              <a:avLst/>
              <a:gdLst/>
              <a:ahLst/>
              <a:cxnLst/>
              <a:rect l="l" t="t" r="r" b="b"/>
              <a:pathLst>
                <a:path w="262" h="391" extrusionOk="0">
                  <a:moveTo>
                    <a:pt x="261" y="282"/>
                  </a:moveTo>
                  <a:cubicBezTo>
                    <a:pt x="255" y="282"/>
                    <a:pt x="249" y="282"/>
                    <a:pt x="242" y="282"/>
                  </a:cubicBezTo>
                  <a:cubicBezTo>
                    <a:pt x="240" y="297"/>
                    <a:pt x="233" y="330"/>
                    <a:pt x="225" y="335"/>
                  </a:cubicBezTo>
                  <a:cubicBezTo>
                    <a:pt x="221" y="340"/>
                    <a:pt x="175" y="340"/>
                    <a:pt x="168" y="340"/>
                  </a:cubicBezTo>
                  <a:cubicBezTo>
                    <a:pt x="132" y="340"/>
                    <a:pt x="96" y="340"/>
                    <a:pt x="60" y="340"/>
                  </a:cubicBezTo>
                  <a:cubicBezTo>
                    <a:pt x="120" y="285"/>
                    <a:pt x="142" y="268"/>
                    <a:pt x="177" y="242"/>
                  </a:cubicBezTo>
                  <a:cubicBezTo>
                    <a:pt x="221" y="206"/>
                    <a:pt x="261" y="170"/>
                    <a:pt x="261" y="115"/>
                  </a:cubicBezTo>
                  <a:cubicBezTo>
                    <a:pt x="261" y="43"/>
                    <a:pt x="199" y="0"/>
                    <a:pt x="122" y="0"/>
                  </a:cubicBezTo>
                  <a:cubicBezTo>
                    <a:pt x="50" y="0"/>
                    <a:pt x="0" y="50"/>
                    <a:pt x="0" y="105"/>
                  </a:cubicBezTo>
                  <a:cubicBezTo>
                    <a:pt x="0" y="134"/>
                    <a:pt x="26" y="139"/>
                    <a:pt x="31" y="139"/>
                  </a:cubicBezTo>
                  <a:cubicBezTo>
                    <a:pt x="46" y="139"/>
                    <a:pt x="62" y="127"/>
                    <a:pt x="62" y="108"/>
                  </a:cubicBezTo>
                  <a:cubicBezTo>
                    <a:pt x="62" y="96"/>
                    <a:pt x="60" y="77"/>
                    <a:pt x="29" y="77"/>
                  </a:cubicBezTo>
                  <a:cubicBezTo>
                    <a:pt x="48" y="33"/>
                    <a:pt x="86" y="22"/>
                    <a:pt x="115" y="22"/>
                  </a:cubicBezTo>
                  <a:cubicBezTo>
                    <a:pt x="173" y="22"/>
                    <a:pt x="204" y="67"/>
                    <a:pt x="204" y="115"/>
                  </a:cubicBezTo>
                  <a:cubicBezTo>
                    <a:pt x="204" y="165"/>
                    <a:pt x="168" y="206"/>
                    <a:pt x="149" y="227"/>
                  </a:cubicBezTo>
                  <a:cubicBezTo>
                    <a:pt x="102" y="273"/>
                    <a:pt x="54" y="320"/>
                    <a:pt x="7" y="366"/>
                  </a:cubicBezTo>
                  <a:cubicBezTo>
                    <a:pt x="0" y="371"/>
                    <a:pt x="0" y="373"/>
                    <a:pt x="0" y="390"/>
                  </a:cubicBezTo>
                  <a:cubicBezTo>
                    <a:pt x="82" y="390"/>
                    <a:pt x="163" y="390"/>
                    <a:pt x="245" y="390"/>
                  </a:cubicBezTo>
                  <a:cubicBezTo>
                    <a:pt x="250" y="354"/>
                    <a:pt x="256" y="318"/>
                    <a:pt x="261" y="28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29"/>
          <p:cNvGrpSpPr/>
          <p:nvPr/>
        </p:nvGrpSpPr>
        <p:grpSpPr>
          <a:xfrm>
            <a:off x="6283840" y="4436965"/>
            <a:ext cx="2023920" cy="211320"/>
            <a:chOff x="6256440" y="4289040"/>
            <a:chExt cx="2023920" cy="211320"/>
          </a:xfrm>
        </p:grpSpPr>
        <p:sp>
          <p:nvSpPr>
            <p:cNvPr id="517" name="Google Shape;517;p29"/>
            <p:cNvSpPr/>
            <p:nvPr/>
          </p:nvSpPr>
          <p:spPr>
            <a:xfrm>
              <a:off x="6258960" y="4304520"/>
              <a:ext cx="2005920" cy="180360"/>
            </a:xfrm>
            <a:custGeom>
              <a:avLst/>
              <a:gdLst/>
              <a:ahLst/>
              <a:cxnLst/>
              <a:rect l="l" t="t" r="r" b="b"/>
              <a:pathLst>
                <a:path w="5572" h="501" extrusionOk="0">
                  <a:moveTo>
                    <a:pt x="0" y="0"/>
                  </a:moveTo>
                  <a:cubicBezTo>
                    <a:pt x="1857" y="0"/>
                    <a:pt x="3714" y="0"/>
                    <a:pt x="5571" y="0"/>
                  </a:cubicBezTo>
                  <a:cubicBezTo>
                    <a:pt x="5571" y="167"/>
                    <a:pt x="5571" y="333"/>
                    <a:pt x="5571" y="500"/>
                  </a:cubicBezTo>
                  <a:cubicBezTo>
                    <a:pt x="3714" y="500"/>
                    <a:pt x="1857" y="500"/>
                    <a:pt x="0" y="500"/>
                  </a:cubicBezTo>
                  <a:cubicBezTo>
                    <a:pt x="0" y="333"/>
                    <a:pt x="0" y="167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6256440" y="4359600"/>
              <a:ext cx="170640" cy="137160"/>
            </a:xfrm>
            <a:custGeom>
              <a:avLst/>
              <a:gdLst/>
              <a:ahLst/>
              <a:cxnLst/>
              <a:rect l="l" t="t" r="r" b="b"/>
              <a:pathLst>
                <a:path w="474" h="381" extrusionOk="0">
                  <a:moveTo>
                    <a:pt x="367" y="172"/>
                  </a:moveTo>
                  <a:cubicBezTo>
                    <a:pt x="367" y="41"/>
                    <a:pt x="288" y="0"/>
                    <a:pt x="226" y="0"/>
                  </a:cubicBezTo>
                  <a:cubicBezTo>
                    <a:pt x="110" y="0"/>
                    <a:pt x="0" y="120"/>
                    <a:pt x="0" y="239"/>
                  </a:cubicBezTo>
                  <a:cubicBezTo>
                    <a:pt x="0" y="316"/>
                    <a:pt x="50" y="380"/>
                    <a:pt x="137" y="380"/>
                  </a:cubicBezTo>
                  <a:cubicBezTo>
                    <a:pt x="190" y="380"/>
                    <a:pt x="250" y="361"/>
                    <a:pt x="314" y="311"/>
                  </a:cubicBezTo>
                  <a:cubicBezTo>
                    <a:pt x="324" y="354"/>
                    <a:pt x="353" y="380"/>
                    <a:pt x="391" y="380"/>
                  </a:cubicBezTo>
                  <a:cubicBezTo>
                    <a:pt x="434" y="380"/>
                    <a:pt x="461" y="335"/>
                    <a:pt x="461" y="321"/>
                  </a:cubicBezTo>
                  <a:cubicBezTo>
                    <a:pt x="461" y="316"/>
                    <a:pt x="456" y="313"/>
                    <a:pt x="451" y="313"/>
                  </a:cubicBezTo>
                  <a:cubicBezTo>
                    <a:pt x="444" y="313"/>
                    <a:pt x="441" y="316"/>
                    <a:pt x="439" y="321"/>
                  </a:cubicBezTo>
                  <a:cubicBezTo>
                    <a:pt x="425" y="361"/>
                    <a:pt x="409" y="348"/>
                    <a:pt x="393" y="361"/>
                  </a:cubicBezTo>
                  <a:cubicBezTo>
                    <a:pt x="367" y="361"/>
                    <a:pt x="367" y="297"/>
                    <a:pt x="367" y="275"/>
                  </a:cubicBezTo>
                  <a:cubicBezTo>
                    <a:pt x="367" y="258"/>
                    <a:pt x="367" y="256"/>
                    <a:pt x="374" y="246"/>
                  </a:cubicBezTo>
                  <a:cubicBezTo>
                    <a:pt x="453" y="148"/>
                    <a:pt x="440" y="116"/>
                    <a:pt x="473" y="50"/>
                  </a:cubicBezTo>
                  <a:cubicBezTo>
                    <a:pt x="473" y="48"/>
                    <a:pt x="470" y="41"/>
                    <a:pt x="461" y="41"/>
                  </a:cubicBezTo>
                  <a:cubicBezTo>
                    <a:pt x="453" y="41"/>
                    <a:pt x="453" y="43"/>
                    <a:pt x="449" y="60"/>
                  </a:cubicBezTo>
                  <a:cubicBezTo>
                    <a:pt x="434" y="112"/>
                    <a:pt x="405" y="175"/>
                    <a:pt x="367" y="225"/>
                  </a:cubicBezTo>
                  <a:cubicBezTo>
                    <a:pt x="367" y="207"/>
                    <a:pt x="367" y="190"/>
                    <a:pt x="367" y="172"/>
                  </a:cubicBezTo>
                  <a:moveTo>
                    <a:pt x="309" y="287"/>
                  </a:moveTo>
                  <a:cubicBezTo>
                    <a:pt x="235" y="352"/>
                    <a:pt x="170" y="361"/>
                    <a:pt x="137" y="361"/>
                  </a:cubicBezTo>
                  <a:cubicBezTo>
                    <a:pt x="86" y="361"/>
                    <a:pt x="62" y="323"/>
                    <a:pt x="62" y="270"/>
                  </a:cubicBezTo>
                  <a:cubicBezTo>
                    <a:pt x="62" y="230"/>
                    <a:pt x="84" y="139"/>
                    <a:pt x="110" y="96"/>
                  </a:cubicBezTo>
                  <a:cubicBezTo>
                    <a:pt x="151" y="36"/>
                    <a:pt x="194" y="19"/>
                    <a:pt x="226" y="19"/>
                  </a:cubicBezTo>
                  <a:cubicBezTo>
                    <a:pt x="309" y="19"/>
                    <a:pt x="309" y="129"/>
                    <a:pt x="309" y="194"/>
                  </a:cubicBezTo>
                  <a:cubicBezTo>
                    <a:pt x="309" y="225"/>
                    <a:pt x="309" y="273"/>
                    <a:pt x="309" y="28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6539760" y="4381560"/>
              <a:ext cx="202320" cy="71280"/>
            </a:xfrm>
            <a:custGeom>
              <a:avLst/>
              <a:gdLst/>
              <a:ahLst/>
              <a:cxnLst/>
              <a:rect l="l" t="t" r="r" b="b"/>
              <a:pathLst>
                <a:path w="562" h="198" extrusionOk="0">
                  <a:moveTo>
                    <a:pt x="533" y="35"/>
                  </a:moveTo>
                  <a:cubicBezTo>
                    <a:pt x="545" y="35"/>
                    <a:pt x="561" y="35"/>
                    <a:pt x="561" y="18"/>
                  </a:cubicBezTo>
                  <a:cubicBezTo>
                    <a:pt x="561" y="1"/>
                    <a:pt x="545" y="1"/>
                    <a:pt x="533" y="1"/>
                  </a:cubicBezTo>
                  <a:cubicBezTo>
                    <a:pt x="365" y="1"/>
                    <a:pt x="197" y="1"/>
                    <a:pt x="29" y="1"/>
                  </a:cubicBezTo>
                  <a:cubicBezTo>
                    <a:pt x="17" y="1"/>
                    <a:pt x="0" y="0"/>
                    <a:pt x="0" y="18"/>
                  </a:cubicBezTo>
                  <a:cubicBezTo>
                    <a:pt x="0" y="36"/>
                    <a:pt x="17" y="35"/>
                    <a:pt x="29" y="35"/>
                  </a:cubicBezTo>
                  <a:cubicBezTo>
                    <a:pt x="197" y="35"/>
                    <a:pt x="365" y="35"/>
                    <a:pt x="533" y="35"/>
                  </a:cubicBezTo>
                  <a:moveTo>
                    <a:pt x="533" y="197"/>
                  </a:moveTo>
                  <a:cubicBezTo>
                    <a:pt x="545" y="197"/>
                    <a:pt x="561" y="197"/>
                    <a:pt x="561" y="180"/>
                  </a:cubicBezTo>
                  <a:cubicBezTo>
                    <a:pt x="561" y="164"/>
                    <a:pt x="545" y="164"/>
                    <a:pt x="533" y="164"/>
                  </a:cubicBezTo>
                  <a:cubicBezTo>
                    <a:pt x="365" y="164"/>
                    <a:pt x="197" y="164"/>
                    <a:pt x="29" y="164"/>
                  </a:cubicBezTo>
                  <a:cubicBezTo>
                    <a:pt x="17" y="164"/>
                    <a:pt x="0" y="164"/>
                    <a:pt x="0" y="180"/>
                  </a:cubicBezTo>
                  <a:cubicBezTo>
                    <a:pt x="0" y="197"/>
                    <a:pt x="17" y="197"/>
                    <a:pt x="29" y="197"/>
                  </a:cubicBezTo>
                  <a:cubicBezTo>
                    <a:pt x="197" y="197"/>
                    <a:pt x="365" y="197"/>
                    <a:pt x="533" y="1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6855120" y="4292280"/>
              <a:ext cx="128160" cy="208080"/>
            </a:xfrm>
            <a:custGeom>
              <a:avLst/>
              <a:gdLst/>
              <a:ahLst/>
              <a:cxnLst/>
              <a:rect l="l" t="t" r="r" b="b"/>
              <a:pathLst>
                <a:path w="356" h="578" extrusionOk="0">
                  <a:moveTo>
                    <a:pt x="355" y="290"/>
                  </a:moveTo>
                  <a:cubicBezTo>
                    <a:pt x="355" y="223"/>
                    <a:pt x="350" y="156"/>
                    <a:pt x="321" y="93"/>
                  </a:cubicBezTo>
                  <a:cubicBezTo>
                    <a:pt x="283" y="12"/>
                    <a:pt x="214" y="0"/>
                    <a:pt x="178" y="0"/>
                  </a:cubicBezTo>
                  <a:cubicBezTo>
                    <a:pt x="127" y="0"/>
                    <a:pt x="67" y="22"/>
                    <a:pt x="31" y="98"/>
                  </a:cubicBezTo>
                  <a:cubicBezTo>
                    <a:pt x="5" y="158"/>
                    <a:pt x="0" y="223"/>
                    <a:pt x="0" y="290"/>
                  </a:cubicBezTo>
                  <a:cubicBezTo>
                    <a:pt x="0" y="352"/>
                    <a:pt x="5" y="428"/>
                    <a:pt x="38" y="491"/>
                  </a:cubicBezTo>
                  <a:cubicBezTo>
                    <a:pt x="74" y="560"/>
                    <a:pt x="137" y="577"/>
                    <a:pt x="178" y="577"/>
                  </a:cubicBezTo>
                  <a:cubicBezTo>
                    <a:pt x="223" y="577"/>
                    <a:pt x="288" y="558"/>
                    <a:pt x="324" y="479"/>
                  </a:cubicBezTo>
                  <a:cubicBezTo>
                    <a:pt x="350" y="421"/>
                    <a:pt x="355" y="357"/>
                    <a:pt x="355" y="290"/>
                  </a:cubicBezTo>
                  <a:moveTo>
                    <a:pt x="178" y="558"/>
                  </a:moveTo>
                  <a:cubicBezTo>
                    <a:pt x="144" y="558"/>
                    <a:pt x="96" y="536"/>
                    <a:pt x="79" y="457"/>
                  </a:cubicBezTo>
                  <a:cubicBezTo>
                    <a:pt x="70" y="407"/>
                    <a:pt x="70" y="328"/>
                    <a:pt x="70" y="280"/>
                  </a:cubicBezTo>
                  <a:cubicBezTo>
                    <a:pt x="70" y="225"/>
                    <a:pt x="70" y="170"/>
                    <a:pt x="77" y="124"/>
                  </a:cubicBezTo>
                  <a:cubicBezTo>
                    <a:pt x="94" y="26"/>
                    <a:pt x="156" y="17"/>
                    <a:pt x="178" y="17"/>
                  </a:cubicBezTo>
                  <a:cubicBezTo>
                    <a:pt x="206" y="17"/>
                    <a:pt x="261" y="33"/>
                    <a:pt x="278" y="115"/>
                  </a:cubicBezTo>
                  <a:cubicBezTo>
                    <a:pt x="285" y="163"/>
                    <a:pt x="285" y="227"/>
                    <a:pt x="285" y="280"/>
                  </a:cubicBezTo>
                  <a:cubicBezTo>
                    <a:pt x="285" y="342"/>
                    <a:pt x="285" y="400"/>
                    <a:pt x="276" y="452"/>
                  </a:cubicBezTo>
                  <a:cubicBezTo>
                    <a:pt x="264" y="534"/>
                    <a:pt x="216" y="558"/>
                    <a:pt x="178" y="55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7020720" y="4461120"/>
              <a:ext cx="33120" cy="32400"/>
            </a:xfrm>
            <a:custGeom>
              <a:avLst/>
              <a:gdLst/>
              <a:ahLst/>
              <a:cxnLst/>
              <a:rect l="l" t="t" r="r" b="b"/>
              <a:pathLst>
                <a:path w="92" h="90" extrusionOk="0">
                  <a:moveTo>
                    <a:pt x="91" y="45"/>
                  </a:moveTo>
                  <a:cubicBezTo>
                    <a:pt x="91" y="19"/>
                    <a:pt x="70" y="0"/>
                    <a:pt x="46" y="0"/>
                  </a:cubicBezTo>
                  <a:cubicBezTo>
                    <a:pt x="22" y="0"/>
                    <a:pt x="0" y="20"/>
                    <a:pt x="0" y="45"/>
                  </a:cubicBezTo>
                  <a:cubicBezTo>
                    <a:pt x="0" y="71"/>
                    <a:pt x="22" y="89"/>
                    <a:pt x="46" y="89"/>
                  </a:cubicBezTo>
                  <a:cubicBezTo>
                    <a:pt x="70" y="89"/>
                    <a:pt x="91" y="69"/>
                    <a:pt x="91" y="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7095960" y="4289040"/>
              <a:ext cx="130680" cy="211320"/>
            </a:xfrm>
            <a:custGeom>
              <a:avLst/>
              <a:gdLst/>
              <a:ahLst/>
              <a:cxnLst/>
              <a:rect l="l" t="t" r="r" b="b"/>
              <a:pathLst>
                <a:path w="363" h="587" extrusionOk="0">
                  <a:moveTo>
                    <a:pt x="355" y="57"/>
                  </a:moveTo>
                  <a:cubicBezTo>
                    <a:pt x="362" y="45"/>
                    <a:pt x="362" y="45"/>
                    <a:pt x="362" y="26"/>
                  </a:cubicBezTo>
                  <a:cubicBezTo>
                    <a:pt x="294" y="26"/>
                    <a:pt x="226" y="26"/>
                    <a:pt x="158" y="26"/>
                  </a:cubicBezTo>
                  <a:cubicBezTo>
                    <a:pt x="55" y="26"/>
                    <a:pt x="53" y="17"/>
                    <a:pt x="50" y="0"/>
                  </a:cubicBezTo>
                  <a:cubicBezTo>
                    <a:pt x="43" y="0"/>
                    <a:pt x="36" y="0"/>
                    <a:pt x="29" y="0"/>
                  </a:cubicBezTo>
                  <a:cubicBezTo>
                    <a:pt x="19" y="57"/>
                    <a:pt x="10" y="115"/>
                    <a:pt x="0" y="172"/>
                  </a:cubicBezTo>
                  <a:cubicBezTo>
                    <a:pt x="7" y="172"/>
                    <a:pt x="14" y="172"/>
                    <a:pt x="22" y="172"/>
                  </a:cubicBezTo>
                  <a:cubicBezTo>
                    <a:pt x="24" y="160"/>
                    <a:pt x="31" y="108"/>
                    <a:pt x="43" y="96"/>
                  </a:cubicBezTo>
                  <a:cubicBezTo>
                    <a:pt x="48" y="91"/>
                    <a:pt x="115" y="91"/>
                    <a:pt x="125" y="91"/>
                  </a:cubicBezTo>
                  <a:cubicBezTo>
                    <a:pt x="183" y="91"/>
                    <a:pt x="242" y="91"/>
                    <a:pt x="300" y="91"/>
                  </a:cubicBezTo>
                  <a:cubicBezTo>
                    <a:pt x="290" y="105"/>
                    <a:pt x="226" y="196"/>
                    <a:pt x="206" y="225"/>
                  </a:cubicBezTo>
                  <a:cubicBezTo>
                    <a:pt x="130" y="337"/>
                    <a:pt x="103" y="455"/>
                    <a:pt x="103" y="541"/>
                  </a:cubicBezTo>
                  <a:cubicBezTo>
                    <a:pt x="103" y="548"/>
                    <a:pt x="103" y="586"/>
                    <a:pt x="142" y="586"/>
                  </a:cubicBezTo>
                  <a:cubicBezTo>
                    <a:pt x="180" y="586"/>
                    <a:pt x="180" y="548"/>
                    <a:pt x="180" y="541"/>
                  </a:cubicBezTo>
                  <a:cubicBezTo>
                    <a:pt x="180" y="526"/>
                    <a:pt x="180" y="512"/>
                    <a:pt x="180" y="498"/>
                  </a:cubicBezTo>
                  <a:cubicBezTo>
                    <a:pt x="180" y="450"/>
                    <a:pt x="182" y="404"/>
                    <a:pt x="190" y="359"/>
                  </a:cubicBezTo>
                  <a:cubicBezTo>
                    <a:pt x="192" y="340"/>
                    <a:pt x="204" y="268"/>
                    <a:pt x="242" y="215"/>
                  </a:cubicBezTo>
                  <a:cubicBezTo>
                    <a:pt x="280" y="163"/>
                    <a:pt x="317" y="110"/>
                    <a:pt x="355" y="5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7243560" y="4292280"/>
              <a:ext cx="126360" cy="208080"/>
            </a:xfrm>
            <a:custGeom>
              <a:avLst/>
              <a:gdLst/>
              <a:ahLst/>
              <a:cxnLst/>
              <a:rect l="l" t="t" r="r" b="b"/>
              <a:pathLst>
                <a:path w="351" h="578" extrusionOk="0">
                  <a:moveTo>
                    <a:pt x="77" y="282"/>
                  </a:moveTo>
                  <a:cubicBezTo>
                    <a:pt x="77" y="276"/>
                    <a:pt x="77" y="270"/>
                    <a:pt x="77" y="263"/>
                  </a:cubicBezTo>
                  <a:cubicBezTo>
                    <a:pt x="77" y="50"/>
                    <a:pt x="180" y="19"/>
                    <a:pt x="223" y="19"/>
                  </a:cubicBezTo>
                  <a:cubicBezTo>
                    <a:pt x="245" y="19"/>
                    <a:pt x="278" y="26"/>
                    <a:pt x="297" y="53"/>
                  </a:cubicBezTo>
                  <a:cubicBezTo>
                    <a:pt x="285" y="53"/>
                    <a:pt x="252" y="53"/>
                    <a:pt x="252" y="91"/>
                  </a:cubicBezTo>
                  <a:cubicBezTo>
                    <a:pt x="252" y="117"/>
                    <a:pt x="271" y="129"/>
                    <a:pt x="290" y="129"/>
                  </a:cubicBezTo>
                  <a:cubicBezTo>
                    <a:pt x="305" y="129"/>
                    <a:pt x="329" y="122"/>
                    <a:pt x="329" y="91"/>
                  </a:cubicBezTo>
                  <a:cubicBezTo>
                    <a:pt x="329" y="41"/>
                    <a:pt x="293" y="0"/>
                    <a:pt x="223" y="0"/>
                  </a:cubicBezTo>
                  <a:cubicBezTo>
                    <a:pt x="115" y="0"/>
                    <a:pt x="0" y="108"/>
                    <a:pt x="0" y="292"/>
                  </a:cubicBezTo>
                  <a:cubicBezTo>
                    <a:pt x="0" y="517"/>
                    <a:pt x="98" y="577"/>
                    <a:pt x="178" y="577"/>
                  </a:cubicBezTo>
                  <a:cubicBezTo>
                    <a:pt x="271" y="577"/>
                    <a:pt x="350" y="498"/>
                    <a:pt x="350" y="388"/>
                  </a:cubicBezTo>
                  <a:cubicBezTo>
                    <a:pt x="350" y="280"/>
                    <a:pt x="276" y="199"/>
                    <a:pt x="182" y="199"/>
                  </a:cubicBezTo>
                  <a:cubicBezTo>
                    <a:pt x="125" y="199"/>
                    <a:pt x="94" y="242"/>
                    <a:pt x="77" y="282"/>
                  </a:cubicBezTo>
                  <a:moveTo>
                    <a:pt x="178" y="553"/>
                  </a:moveTo>
                  <a:cubicBezTo>
                    <a:pt x="122" y="553"/>
                    <a:pt x="98" y="502"/>
                    <a:pt x="94" y="491"/>
                  </a:cubicBezTo>
                  <a:cubicBezTo>
                    <a:pt x="79" y="450"/>
                    <a:pt x="79" y="383"/>
                    <a:pt x="79" y="368"/>
                  </a:cubicBezTo>
                  <a:cubicBezTo>
                    <a:pt x="79" y="304"/>
                    <a:pt x="106" y="220"/>
                    <a:pt x="180" y="220"/>
                  </a:cubicBezTo>
                  <a:cubicBezTo>
                    <a:pt x="194" y="220"/>
                    <a:pt x="233" y="220"/>
                    <a:pt x="259" y="270"/>
                  </a:cubicBezTo>
                  <a:cubicBezTo>
                    <a:pt x="273" y="301"/>
                    <a:pt x="273" y="345"/>
                    <a:pt x="273" y="385"/>
                  </a:cubicBezTo>
                  <a:cubicBezTo>
                    <a:pt x="273" y="426"/>
                    <a:pt x="273" y="469"/>
                    <a:pt x="259" y="498"/>
                  </a:cubicBezTo>
                  <a:cubicBezTo>
                    <a:pt x="235" y="548"/>
                    <a:pt x="197" y="553"/>
                    <a:pt x="178" y="55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7466400" y="4292280"/>
              <a:ext cx="203400" cy="201240"/>
            </a:xfrm>
            <a:custGeom>
              <a:avLst/>
              <a:gdLst/>
              <a:ahLst/>
              <a:cxnLst/>
              <a:rect l="l" t="t" r="r" b="b"/>
              <a:pathLst>
                <a:path w="565" h="559" extrusionOk="0">
                  <a:moveTo>
                    <a:pt x="300" y="294"/>
                  </a:moveTo>
                  <a:cubicBezTo>
                    <a:pt x="377" y="294"/>
                    <a:pt x="455" y="294"/>
                    <a:pt x="533" y="294"/>
                  </a:cubicBezTo>
                  <a:cubicBezTo>
                    <a:pt x="547" y="294"/>
                    <a:pt x="564" y="294"/>
                    <a:pt x="564" y="278"/>
                  </a:cubicBezTo>
                  <a:cubicBezTo>
                    <a:pt x="564" y="261"/>
                    <a:pt x="547" y="261"/>
                    <a:pt x="533" y="261"/>
                  </a:cubicBezTo>
                  <a:cubicBezTo>
                    <a:pt x="455" y="261"/>
                    <a:pt x="377" y="261"/>
                    <a:pt x="300" y="261"/>
                  </a:cubicBezTo>
                  <a:cubicBezTo>
                    <a:pt x="300" y="184"/>
                    <a:pt x="300" y="108"/>
                    <a:pt x="300" y="31"/>
                  </a:cubicBezTo>
                  <a:cubicBezTo>
                    <a:pt x="300" y="17"/>
                    <a:pt x="300" y="0"/>
                    <a:pt x="283" y="0"/>
                  </a:cubicBezTo>
                  <a:cubicBezTo>
                    <a:pt x="266" y="0"/>
                    <a:pt x="266" y="14"/>
                    <a:pt x="266" y="29"/>
                  </a:cubicBezTo>
                  <a:cubicBezTo>
                    <a:pt x="266" y="106"/>
                    <a:pt x="266" y="183"/>
                    <a:pt x="266" y="261"/>
                  </a:cubicBezTo>
                  <a:cubicBezTo>
                    <a:pt x="188" y="261"/>
                    <a:pt x="110" y="261"/>
                    <a:pt x="31" y="261"/>
                  </a:cubicBezTo>
                  <a:cubicBezTo>
                    <a:pt x="17" y="261"/>
                    <a:pt x="0" y="261"/>
                    <a:pt x="0" y="278"/>
                  </a:cubicBezTo>
                  <a:cubicBezTo>
                    <a:pt x="0" y="294"/>
                    <a:pt x="17" y="294"/>
                    <a:pt x="31" y="294"/>
                  </a:cubicBezTo>
                  <a:cubicBezTo>
                    <a:pt x="110" y="294"/>
                    <a:pt x="188" y="294"/>
                    <a:pt x="266" y="294"/>
                  </a:cubicBezTo>
                  <a:cubicBezTo>
                    <a:pt x="266" y="371"/>
                    <a:pt x="266" y="447"/>
                    <a:pt x="266" y="524"/>
                  </a:cubicBezTo>
                  <a:cubicBezTo>
                    <a:pt x="188" y="524"/>
                    <a:pt x="110" y="524"/>
                    <a:pt x="31" y="524"/>
                  </a:cubicBezTo>
                  <a:cubicBezTo>
                    <a:pt x="17" y="524"/>
                    <a:pt x="0" y="524"/>
                    <a:pt x="0" y="541"/>
                  </a:cubicBezTo>
                  <a:cubicBezTo>
                    <a:pt x="0" y="558"/>
                    <a:pt x="17" y="558"/>
                    <a:pt x="31" y="558"/>
                  </a:cubicBezTo>
                  <a:cubicBezTo>
                    <a:pt x="198" y="558"/>
                    <a:pt x="365" y="558"/>
                    <a:pt x="533" y="558"/>
                  </a:cubicBezTo>
                  <a:cubicBezTo>
                    <a:pt x="547" y="558"/>
                    <a:pt x="564" y="558"/>
                    <a:pt x="564" y="541"/>
                  </a:cubicBezTo>
                  <a:cubicBezTo>
                    <a:pt x="564" y="524"/>
                    <a:pt x="547" y="524"/>
                    <a:pt x="533" y="524"/>
                  </a:cubicBezTo>
                  <a:cubicBezTo>
                    <a:pt x="455" y="524"/>
                    <a:pt x="377" y="524"/>
                    <a:pt x="300" y="524"/>
                  </a:cubicBezTo>
                  <a:cubicBezTo>
                    <a:pt x="300" y="447"/>
                    <a:pt x="300" y="371"/>
                    <a:pt x="300" y="29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7765200" y="4292280"/>
              <a:ext cx="128160" cy="208080"/>
            </a:xfrm>
            <a:custGeom>
              <a:avLst/>
              <a:gdLst/>
              <a:ahLst/>
              <a:cxnLst/>
              <a:rect l="l" t="t" r="r" b="b"/>
              <a:pathLst>
                <a:path w="356" h="578" extrusionOk="0">
                  <a:moveTo>
                    <a:pt x="355" y="290"/>
                  </a:moveTo>
                  <a:cubicBezTo>
                    <a:pt x="355" y="223"/>
                    <a:pt x="350" y="156"/>
                    <a:pt x="321" y="93"/>
                  </a:cubicBezTo>
                  <a:cubicBezTo>
                    <a:pt x="283" y="12"/>
                    <a:pt x="214" y="0"/>
                    <a:pt x="178" y="0"/>
                  </a:cubicBezTo>
                  <a:cubicBezTo>
                    <a:pt x="127" y="0"/>
                    <a:pt x="65" y="22"/>
                    <a:pt x="31" y="98"/>
                  </a:cubicBezTo>
                  <a:cubicBezTo>
                    <a:pt x="5" y="158"/>
                    <a:pt x="0" y="223"/>
                    <a:pt x="0" y="290"/>
                  </a:cubicBezTo>
                  <a:cubicBezTo>
                    <a:pt x="0" y="352"/>
                    <a:pt x="5" y="428"/>
                    <a:pt x="38" y="491"/>
                  </a:cubicBezTo>
                  <a:cubicBezTo>
                    <a:pt x="74" y="560"/>
                    <a:pt x="137" y="577"/>
                    <a:pt x="178" y="577"/>
                  </a:cubicBezTo>
                  <a:cubicBezTo>
                    <a:pt x="223" y="577"/>
                    <a:pt x="288" y="558"/>
                    <a:pt x="324" y="479"/>
                  </a:cubicBezTo>
                  <a:cubicBezTo>
                    <a:pt x="350" y="421"/>
                    <a:pt x="355" y="357"/>
                    <a:pt x="355" y="290"/>
                  </a:cubicBezTo>
                  <a:moveTo>
                    <a:pt x="178" y="558"/>
                  </a:moveTo>
                  <a:cubicBezTo>
                    <a:pt x="144" y="558"/>
                    <a:pt x="94" y="536"/>
                    <a:pt x="79" y="457"/>
                  </a:cubicBezTo>
                  <a:cubicBezTo>
                    <a:pt x="70" y="407"/>
                    <a:pt x="70" y="328"/>
                    <a:pt x="70" y="280"/>
                  </a:cubicBezTo>
                  <a:cubicBezTo>
                    <a:pt x="70" y="225"/>
                    <a:pt x="70" y="170"/>
                    <a:pt x="77" y="124"/>
                  </a:cubicBezTo>
                  <a:cubicBezTo>
                    <a:pt x="94" y="26"/>
                    <a:pt x="156" y="17"/>
                    <a:pt x="178" y="17"/>
                  </a:cubicBezTo>
                  <a:cubicBezTo>
                    <a:pt x="204" y="17"/>
                    <a:pt x="261" y="33"/>
                    <a:pt x="276" y="115"/>
                  </a:cubicBezTo>
                  <a:cubicBezTo>
                    <a:pt x="285" y="163"/>
                    <a:pt x="285" y="227"/>
                    <a:pt x="285" y="280"/>
                  </a:cubicBezTo>
                  <a:cubicBezTo>
                    <a:pt x="285" y="342"/>
                    <a:pt x="285" y="400"/>
                    <a:pt x="276" y="452"/>
                  </a:cubicBezTo>
                  <a:cubicBezTo>
                    <a:pt x="264" y="534"/>
                    <a:pt x="216" y="558"/>
                    <a:pt x="178" y="55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7931160" y="4461120"/>
              <a:ext cx="32400" cy="3240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45"/>
                  </a:moveTo>
                  <a:cubicBezTo>
                    <a:pt x="89" y="19"/>
                    <a:pt x="70" y="0"/>
                    <a:pt x="46" y="0"/>
                  </a:cubicBezTo>
                  <a:cubicBezTo>
                    <a:pt x="22" y="0"/>
                    <a:pt x="0" y="20"/>
                    <a:pt x="0" y="45"/>
                  </a:cubicBezTo>
                  <a:cubicBezTo>
                    <a:pt x="0" y="71"/>
                    <a:pt x="22" y="89"/>
                    <a:pt x="46" y="89"/>
                  </a:cubicBezTo>
                  <a:cubicBezTo>
                    <a:pt x="70" y="89"/>
                    <a:pt x="89" y="69"/>
                    <a:pt x="89" y="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8001000" y="4292280"/>
              <a:ext cx="128160" cy="208080"/>
            </a:xfrm>
            <a:custGeom>
              <a:avLst/>
              <a:gdLst/>
              <a:ahLst/>
              <a:cxnLst/>
              <a:rect l="l" t="t" r="r" b="b"/>
              <a:pathLst>
                <a:path w="356" h="578" extrusionOk="0">
                  <a:moveTo>
                    <a:pt x="355" y="290"/>
                  </a:moveTo>
                  <a:cubicBezTo>
                    <a:pt x="355" y="223"/>
                    <a:pt x="350" y="156"/>
                    <a:pt x="321" y="93"/>
                  </a:cubicBezTo>
                  <a:cubicBezTo>
                    <a:pt x="283" y="12"/>
                    <a:pt x="214" y="0"/>
                    <a:pt x="178" y="0"/>
                  </a:cubicBezTo>
                  <a:cubicBezTo>
                    <a:pt x="127" y="0"/>
                    <a:pt x="67" y="22"/>
                    <a:pt x="31" y="98"/>
                  </a:cubicBezTo>
                  <a:cubicBezTo>
                    <a:pt x="5" y="158"/>
                    <a:pt x="0" y="223"/>
                    <a:pt x="0" y="290"/>
                  </a:cubicBezTo>
                  <a:cubicBezTo>
                    <a:pt x="0" y="352"/>
                    <a:pt x="5" y="428"/>
                    <a:pt x="38" y="491"/>
                  </a:cubicBezTo>
                  <a:cubicBezTo>
                    <a:pt x="74" y="560"/>
                    <a:pt x="137" y="577"/>
                    <a:pt x="178" y="577"/>
                  </a:cubicBezTo>
                  <a:cubicBezTo>
                    <a:pt x="223" y="577"/>
                    <a:pt x="288" y="558"/>
                    <a:pt x="324" y="479"/>
                  </a:cubicBezTo>
                  <a:cubicBezTo>
                    <a:pt x="350" y="421"/>
                    <a:pt x="355" y="357"/>
                    <a:pt x="355" y="290"/>
                  </a:cubicBezTo>
                  <a:moveTo>
                    <a:pt x="178" y="558"/>
                  </a:moveTo>
                  <a:cubicBezTo>
                    <a:pt x="144" y="558"/>
                    <a:pt x="96" y="536"/>
                    <a:pt x="79" y="457"/>
                  </a:cubicBezTo>
                  <a:cubicBezTo>
                    <a:pt x="70" y="407"/>
                    <a:pt x="70" y="328"/>
                    <a:pt x="70" y="280"/>
                  </a:cubicBezTo>
                  <a:cubicBezTo>
                    <a:pt x="70" y="225"/>
                    <a:pt x="70" y="170"/>
                    <a:pt x="77" y="124"/>
                  </a:cubicBezTo>
                  <a:cubicBezTo>
                    <a:pt x="94" y="26"/>
                    <a:pt x="156" y="17"/>
                    <a:pt x="178" y="17"/>
                  </a:cubicBezTo>
                  <a:cubicBezTo>
                    <a:pt x="206" y="17"/>
                    <a:pt x="261" y="33"/>
                    <a:pt x="278" y="115"/>
                  </a:cubicBezTo>
                  <a:cubicBezTo>
                    <a:pt x="285" y="163"/>
                    <a:pt x="285" y="227"/>
                    <a:pt x="285" y="280"/>
                  </a:cubicBezTo>
                  <a:cubicBezTo>
                    <a:pt x="285" y="342"/>
                    <a:pt x="285" y="400"/>
                    <a:pt x="276" y="452"/>
                  </a:cubicBezTo>
                  <a:cubicBezTo>
                    <a:pt x="264" y="534"/>
                    <a:pt x="216" y="558"/>
                    <a:pt x="178" y="55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8154000" y="4292280"/>
              <a:ext cx="126360" cy="208080"/>
            </a:xfrm>
            <a:custGeom>
              <a:avLst/>
              <a:gdLst/>
              <a:ahLst/>
              <a:cxnLst/>
              <a:rect l="l" t="t" r="r" b="b"/>
              <a:pathLst>
                <a:path w="351" h="578" extrusionOk="0">
                  <a:moveTo>
                    <a:pt x="77" y="282"/>
                  </a:moveTo>
                  <a:cubicBezTo>
                    <a:pt x="77" y="276"/>
                    <a:pt x="77" y="270"/>
                    <a:pt x="77" y="263"/>
                  </a:cubicBezTo>
                  <a:cubicBezTo>
                    <a:pt x="77" y="50"/>
                    <a:pt x="180" y="19"/>
                    <a:pt x="223" y="19"/>
                  </a:cubicBezTo>
                  <a:cubicBezTo>
                    <a:pt x="245" y="19"/>
                    <a:pt x="278" y="26"/>
                    <a:pt x="297" y="53"/>
                  </a:cubicBezTo>
                  <a:cubicBezTo>
                    <a:pt x="285" y="53"/>
                    <a:pt x="252" y="53"/>
                    <a:pt x="252" y="91"/>
                  </a:cubicBezTo>
                  <a:cubicBezTo>
                    <a:pt x="252" y="117"/>
                    <a:pt x="271" y="129"/>
                    <a:pt x="290" y="129"/>
                  </a:cubicBezTo>
                  <a:cubicBezTo>
                    <a:pt x="302" y="129"/>
                    <a:pt x="329" y="122"/>
                    <a:pt x="329" y="91"/>
                  </a:cubicBezTo>
                  <a:cubicBezTo>
                    <a:pt x="329" y="41"/>
                    <a:pt x="293" y="0"/>
                    <a:pt x="221" y="0"/>
                  </a:cubicBezTo>
                  <a:cubicBezTo>
                    <a:pt x="113" y="0"/>
                    <a:pt x="0" y="108"/>
                    <a:pt x="0" y="292"/>
                  </a:cubicBezTo>
                  <a:cubicBezTo>
                    <a:pt x="0" y="517"/>
                    <a:pt x="98" y="577"/>
                    <a:pt x="175" y="577"/>
                  </a:cubicBezTo>
                  <a:cubicBezTo>
                    <a:pt x="269" y="577"/>
                    <a:pt x="350" y="498"/>
                    <a:pt x="350" y="388"/>
                  </a:cubicBezTo>
                  <a:cubicBezTo>
                    <a:pt x="350" y="280"/>
                    <a:pt x="276" y="199"/>
                    <a:pt x="182" y="199"/>
                  </a:cubicBezTo>
                  <a:cubicBezTo>
                    <a:pt x="125" y="199"/>
                    <a:pt x="94" y="242"/>
                    <a:pt x="77" y="282"/>
                  </a:cubicBezTo>
                  <a:moveTo>
                    <a:pt x="175" y="553"/>
                  </a:moveTo>
                  <a:cubicBezTo>
                    <a:pt x="122" y="553"/>
                    <a:pt x="98" y="502"/>
                    <a:pt x="94" y="491"/>
                  </a:cubicBezTo>
                  <a:cubicBezTo>
                    <a:pt x="77" y="450"/>
                    <a:pt x="77" y="383"/>
                    <a:pt x="77" y="368"/>
                  </a:cubicBezTo>
                  <a:cubicBezTo>
                    <a:pt x="77" y="304"/>
                    <a:pt x="106" y="220"/>
                    <a:pt x="180" y="220"/>
                  </a:cubicBezTo>
                  <a:cubicBezTo>
                    <a:pt x="194" y="220"/>
                    <a:pt x="233" y="220"/>
                    <a:pt x="259" y="270"/>
                  </a:cubicBezTo>
                  <a:cubicBezTo>
                    <a:pt x="273" y="301"/>
                    <a:pt x="273" y="345"/>
                    <a:pt x="273" y="385"/>
                  </a:cubicBezTo>
                  <a:cubicBezTo>
                    <a:pt x="273" y="426"/>
                    <a:pt x="273" y="469"/>
                    <a:pt x="259" y="498"/>
                  </a:cubicBezTo>
                  <a:cubicBezTo>
                    <a:pt x="235" y="548"/>
                    <a:pt x="194" y="553"/>
                    <a:pt x="175" y="55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29"/>
          <p:cNvGrpSpPr/>
          <p:nvPr/>
        </p:nvGrpSpPr>
        <p:grpSpPr>
          <a:xfrm>
            <a:off x="3588838" y="2853400"/>
            <a:ext cx="1324800" cy="224280"/>
            <a:chOff x="3600000" y="2700000"/>
            <a:chExt cx="1324800" cy="224280"/>
          </a:xfrm>
        </p:grpSpPr>
        <p:sp>
          <p:nvSpPr>
            <p:cNvPr id="530" name="Google Shape;530;p29"/>
            <p:cNvSpPr/>
            <p:nvPr/>
          </p:nvSpPr>
          <p:spPr>
            <a:xfrm>
              <a:off x="3604320" y="2715480"/>
              <a:ext cx="1305000" cy="193320"/>
            </a:xfrm>
            <a:custGeom>
              <a:avLst/>
              <a:gdLst/>
              <a:ahLst/>
              <a:cxnLst/>
              <a:rect l="l" t="t" r="r" b="b"/>
              <a:pathLst>
                <a:path w="3625" h="537" extrusionOk="0">
                  <a:moveTo>
                    <a:pt x="0" y="0"/>
                  </a:moveTo>
                  <a:cubicBezTo>
                    <a:pt x="1208" y="0"/>
                    <a:pt x="2416" y="0"/>
                    <a:pt x="3624" y="0"/>
                  </a:cubicBezTo>
                  <a:cubicBezTo>
                    <a:pt x="3624" y="179"/>
                    <a:pt x="3624" y="357"/>
                    <a:pt x="3624" y="536"/>
                  </a:cubicBezTo>
                  <a:cubicBezTo>
                    <a:pt x="2416" y="536"/>
                    <a:pt x="1208" y="536"/>
                    <a:pt x="0" y="536"/>
                  </a:cubicBezTo>
                  <a:cubicBezTo>
                    <a:pt x="0" y="357"/>
                    <a:pt x="0" y="179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3600000" y="2711160"/>
              <a:ext cx="255960" cy="206280"/>
            </a:xfrm>
            <a:custGeom>
              <a:avLst/>
              <a:gdLst/>
              <a:ahLst/>
              <a:cxnLst/>
              <a:rect l="l" t="t" r="r" b="b"/>
              <a:pathLst>
                <a:path w="711" h="573" extrusionOk="0">
                  <a:moveTo>
                    <a:pt x="173" y="19"/>
                  </a:moveTo>
                  <a:cubicBezTo>
                    <a:pt x="163" y="0"/>
                    <a:pt x="161" y="0"/>
                    <a:pt x="142" y="0"/>
                  </a:cubicBezTo>
                  <a:cubicBezTo>
                    <a:pt x="94" y="0"/>
                    <a:pt x="47" y="0"/>
                    <a:pt x="0" y="0"/>
                  </a:cubicBezTo>
                  <a:cubicBezTo>
                    <a:pt x="0" y="9"/>
                    <a:pt x="0" y="18"/>
                    <a:pt x="0" y="26"/>
                  </a:cubicBezTo>
                  <a:cubicBezTo>
                    <a:pt x="6" y="26"/>
                    <a:pt x="13" y="26"/>
                    <a:pt x="19" y="26"/>
                  </a:cubicBezTo>
                  <a:cubicBezTo>
                    <a:pt x="84" y="26"/>
                    <a:pt x="86" y="36"/>
                    <a:pt x="86" y="67"/>
                  </a:cubicBezTo>
                  <a:cubicBezTo>
                    <a:pt x="86" y="207"/>
                    <a:pt x="86" y="346"/>
                    <a:pt x="86" y="486"/>
                  </a:cubicBezTo>
                  <a:cubicBezTo>
                    <a:pt x="86" y="507"/>
                    <a:pt x="86" y="545"/>
                    <a:pt x="0" y="545"/>
                  </a:cubicBezTo>
                  <a:cubicBezTo>
                    <a:pt x="0" y="554"/>
                    <a:pt x="0" y="563"/>
                    <a:pt x="0" y="572"/>
                  </a:cubicBezTo>
                  <a:cubicBezTo>
                    <a:pt x="29" y="572"/>
                    <a:pt x="71" y="569"/>
                    <a:pt x="98" y="569"/>
                  </a:cubicBezTo>
                  <a:cubicBezTo>
                    <a:pt x="126" y="569"/>
                    <a:pt x="168" y="572"/>
                    <a:pt x="197" y="572"/>
                  </a:cubicBezTo>
                  <a:cubicBezTo>
                    <a:pt x="197" y="563"/>
                    <a:pt x="197" y="554"/>
                    <a:pt x="197" y="545"/>
                  </a:cubicBezTo>
                  <a:cubicBezTo>
                    <a:pt x="110" y="545"/>
                    <a:pt x="110" y="507"/>
                    <a:pt x="110" y="486"/>
                  </a:cubicBezTo>
                  <a:cubicBezTo>
                    <a:pt x="110" y="335"/>
                    <a:pt x="110" y="184"/>
                    <a:pt x="110" y="33"/>
                  </a:cubicBezTo>
                  <a:cubicBezTo>
                    <a:pt x="178" y="207"/>
                    <a:pt x="246" y="381"/>
                    <a:pt x="314" y="555"/>
                  </a:cubicBezTo>
                  <a:cubicBezTo>
                    <a:pt x="319" y="565"/>
                    <a:pt x="324" y="572"/>
                    <a:pt x="331" y="572"/>
                  </a:cubicBezTo>
                  <a:cubicBezTo>
                    <a:pt x="341" y="572"/>
                    <a:pt x="343" y="567"/>
                    <a:pt x="345" y="557"/>
                  </a:cubicBezTo>
                  <a:cubicBezTo>
                    <a:pt x="415" y="380"/>
                    <a:pt x="484" y="203"/>
                    <a:pt x="554" y="26"/>
                  </a:cubicBezTo>
                  <a:cubicBezTo>
                    <a:pt x="554" y="187"/>
                    <a:pt x="554" y="347"/>
                    <a:pt x="554" y="507"/>
                  </a:cubicBezTo>
                  <a:cubicBezTo>
                    <a:pt x="554" y="538"/>
                    <a:pt x="552" y="545"/>
                    <a:pt x="487" y="545"/>
                  </a:cubicBezTo>
                  <a:cubicBezTo>
                    <a:pt x="480" y="545"/>
                    <a:pt x="474" y="545"/>
                    <a:pt x="468" y="545"/>
                  </a:cubicBezTo>
                  <a:cubicBezTo>
                    <a:pt x="468" y="554"/>
                    <a:pt x="468" y="563"/>
                    <a:pt x="468" y="572"/>
                  </a:cubicBezTo>
                  <a:cubicBezTo>
                    <a:pt x="499" y="569"/>
                    <a:pt x="558" y="569"/>
                    <a:pt x="590" y="569"/>
                  </a:cubicBezTo>
                  <a:cubicBezTo>
                    <a:pt x="622" y="569"/>
                    <a:pt x="679" y="569"/>
                    <a:pt x="710" y="572"/>
                  </a:cubicBezTo>
                  <a:cubicBezTo>
                    <a:pt x="710" y="563"/>
                    <a:pt x="710" y="554"/>
                    <a:pt x="710" y="545"/>
                  </a:cubicBezTo>
                  <a:cubicBezTo>
                    <a:pt x="703" y="545"/>
                    <a:pt x="696" y="545"/>
                    <a:pt x="688" y="545"/>
                  </a:cubicBezTo>
                  <a:cubicBezTo>
                    <a:pt x="624" y="545"/>
                    <a:pt x="624" y="538"/>
                    <a:pt x="624" y="507"/>
                  </a:cubicBezTo>
                  <a:cubicBezTo>
                    <a:pt x="624" y="360"/>
                    <a:pt x="624" y="214"/>
                    <a:pt x="624" y="67"/>
                  </a:cubicBezTo>
                  <a:cubicBezTo>
                    <a:pt x="624" y="36"/>
                    <a:pt x="624" y="26"/>
                    <a:pt x="688" y="26"/>
                  </a:cubicBezTo>
                  <a:cubicBezTo>
                    <a:pt x="696" y="26"/>
                    <a:pt x="703" y="26"/>
                    <a:pt x="710" y="26"/>
                  </a:cubicBezTo>
                  <a:cubicBezTo>
                    <a:pt x="710" y="18"/>
                    <a:pt x="710" y="9"/>
                    <a:pt x="710" y="0"/>
                  </a:cubicBezTo>
                  <a:cubicBezTo>
                    <a:pt x="662" y="0"/>
                    <a:pt x="614" y="0"/>
                    <a:pt x="566" y="0"/>
                  </a:cubicBezTo>
                  <a:cubicBezTo>
                    <a:pt x="544" y="0"/>
                    <a:pt x="544" y="2"/>
                    <a:pt x="540" y="17"/>
                  </a:cubicBezTo>
                  <a:cubicBezTo>
                    <a:pt x="478" y="174"/>
                    <a:pt x="417" y="331"/>
                    <a:pt x="355" y="488"/>
                  </a:cubicBezTo>
                  <a:cubicBezTo>
                    <a:pt x="294" y="332"/>
                    <a:pt x="233" y="175"/>
                    <a:pt x="173" y="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3884040" y="2705040"/>
              <a:ext cx="134280" cy="219240"/>
            </a:xfrm>
            <a:custGeom>
              <a:avLst/>
              <a:gdLst/>
              <a:ahLst/>
              <a:cxnLst/>
              <a:rect l="l" t="t" r="r" b="b"/>
              <a:pathLst>
                <a:path w="373" h="609" extrusionOk="0">
                  <a:moveTo>
                    <a:pt x="247" y="266"/>
                  </a:moveTo>
                  <a:cubicBezTo>
                    <a:pt x="211" y="257"/>
                    <a:pt x="175" y="248"/>
                    <a:pt x="139" y="239"/>
                  </a:cubicBezTo>
                  <a:cubicBezTo>
                    <a:pt x="86" y="227"/>
                    <a:pt x="53" y="182"/>
                    <a:pt x="53" y="132"/>
                  </a:cubicBezTo>
                  <a:cubicBezTo>
                    <a:pt x="53" y="74"/>
                    <a:pt x="98" y="24"/>
                    <a:pt x="165" y="24"/>
                  </a:cubicBezTo>
                  <a:cubicBezTo>
                    <a:pt x="305" y="24"/>
                    <a:pt x="324" y="160"/>
                    <a:pt x="329" y="199"/>
                  </a:cubicBezTo>
                  <a:cubicBezTo>
                    <a:pt x="329" y="203"/>
                    <a:pt x="329" y="208"/>
                    <a:pt x="338" y="208"/>
                  </a:cubicBezTo>
                  <a:cubicBezTo>
                    <a:pt x="350" y="208"/>
                    <a:pt x="350" y="203"/>
                    <a:pt x="350" y="187"/>
                  </a:cubicBezTo>
                  <a:cubicBezTo>
                    <a:pt x="350" y="131"/>
                    <a:pt x="350" y="75"/>
                    <a:pt x="350" y="19"/>
                  </a:cubicBezTo>
                  <a:cubicBezTo>
                    <a:pt x="350" y="5"/>
                    <a:pt x="350" y="0"/>
                    <a:pt x="341" y="0"/>
                  </a:cubicBezTo>
                  <a:cubicBezTo>
                    <a:pt x="336" y="0"/>
                    <a:pt x="333" y="0"/>
                    <a:pt x="329" y="10"/>
                  </a:cubicBezTo>
                  <a:cubicBezTo>
                    <a:pt x="318" y="26"/>
                    <a:pt x="308" y="41"/>
                    <a:pt x="297" y="57"/>
                  </a:cubicBezTo>
                  <a:cubicBezTo>
                    <a:pt x="273" y="33"/>
                    <a:pt x="237" y="0"/>
                    <a:pt x="163" y="0"/>
                  </a:cubicBezTo>
                  <a:cubicBezTo>
                    <a:pt x="70" y="0"/>
                    <a:pt x="0" y="74"/>
                    <a:pt x="0" y="163"/>
                  </a:cubicBezTo>
                  <a:cubicBezTo>
                    <a:pt x="0" y="232"/>
                    <a:pt x="43" y="292"/>
                    <a:pt x="110" y="316"/>
                  </a:cubicBezTo>
                  <a:cubicBezTo>
                    <a:pt x="120" y="318"/>
                    <a:pt x="161" y="328"/>
                    <a:pt x="221" y="342"/>
                  </a:cubicBezTo>
                  <a:cubicBezTo>
                    <a:pt x="245" y="349"/>
                    <a:pt x="269" y="354"/>
                    <a:pt x="293" y="385"/>
                  </a:cubicBezTo>
                  <a:cubicBezTo>
                    <a:pt x="309" y="407"/>
                    <a:pt x="319" y="435"/>
                    <a:pt x="319" y="462"/>
                  </a:cubicBezTo>
                  <a:cubicBezTo>
                    <a:pt x="319" y="522"/>
                    <a:pt x="276" y="581"/>
                    <a:pt x="206" y="581"/>
                  </a:cubicBezTo>
                  <a:cubicBezTo>
                    <a:pt x="182" y="581"/>
                    <a:pt x="118" y="577"/>
                    <a:pt x="72" y="536"/>
                  </a:cubicBezTo>
                  <a:cubicBezTo>
                    <a:pt x="24" y="490"/>
                    <a:pt x="22" y="438"/>
                    <a:pt x="19" y="407"/>
                  </a:cubicBezTo>
                  <a:cubicBezTo>
                    <a:pt x="19" y="400"/>
                    <a:pt x="12" y="400"/>
                    <a:pt x="10" y="400"/>
                  </a:cubicBezTo>
                  <a:cubicBezTo>
                    <a:pt x="0" y="400"/>
                    <a:pt x="0" y="404"/>
                    <a:pt x="0" y="421"/>
                  </a:cubicBezTo>
                  <a:cubicBezTo>
                    <a:pt x="0" y="477"/>
                    <a:pt x="0" y="533"/>
                    <a:pt x="0" y="589"/>
                  </a:cubicBezTo>
                  <a:cubicBezTo>
                    <a:pt x="0" y="603"/>
                    <a:pt x="0" y="608"/>
                    <a:pt x="10" y="608"/>
                  </a:cubicBezTo>
                  <a:cubicBezTo>
                    <a:pt x="14" y="608"/>
                    <a:pt x="14" y="605"/>
                    <a:pt x="22" y="596"/>
                  </a:cubicBezTo>
                  <a:cubicBezTo>
                    <a:pt x="31" y="581"/>
                    <a:pt x="24" y="593"/>
                    <a:pt x="50" y="550"/>
                  </a:cubicBezTo>
                  <a:cubicBezTo>
                    <a:pt x="77" y="577"/>
                    <a:pt x="132" y="608"/>
                    <a:pt x="206" y="608"/>
                  </a:cubicBezTo>
                  <a:cubicBezTo>
                    <a:pt x="305" y="608"/>
                    <a:pt x="372" y="526"/>
                    <a:pt x="372" y="433"/>
                  </a:cubicBezTo>
                  <a:cubicBezTo>
                    <a:pt x="372" y="349"/>
                    <a:pt x="317" y="282"/>
                    <a:pt x="247" y="26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4045680" y="2711160"/>
              <a:ext cx="204840" cy="206280"/>
            </a:xfrm>
            <a:custGeom>
              <a:avLst/>
              <a:gdLst/>
              <a:ahLst/>
              <a:cxnLst/>
              <a:rect l="l" t="t" r="r" b="b"/>
              <a:pathLst>
                <a:path w="569" h="573" extrusionOk="0">
                  <a:moveTo>
                    <a:pt x="0" y="0"/>
                  </a:moveTo>
                  <a:cubicBezTo>
                    <a:pt x="0" y="9"/>
                    <a:pt x="0" y="18"/>
                    <a:pt x="0" y="26"/>
                  </a:cubicBezTo>
                  <a:cubicBezTo>
                    <a:pt x="7" y="26"/>
                    <a:pt x="14" y="26"/>
                    <a:pt x="22" y="26"/>
                  </a:cubicBezTo>
                  <a:cubicBezTo>
                    <a:pt x="86" y="26"/>
                    <a:pt x="89" y="36"/>
                    <a:pt x="89" y="67"/>
                  </a:cubicBezTo>
                  <a:cubicBezTo>
                    <a:pt x="89" y="214"/>
                    <a:pt x="89" y="360"/>
                    <a:pt x="89" y="507"/>
                  </a:cubicBezTo>
                  <a:cubicBezTo>
                    <a:pt x="89" y="538"/>
                    <a:pt x="86" y="545"/>
                    <a:pt x="22" y="545"/>
                  </a:cubicBezTo>
                  <a:cubicBezTo>
                    <a:pt x="14" y="545"/>
                    <a:pt x="7" y="545"/>
                    <a:pt x="0" y="545"/>
                  </a:cubicBezTo>
                  <a:cubicBezTo>
                    <a:pt x="0" y="554"/>
                    <a:pt x="0" y="563"/>
                    <a:pt x="0" y="572"/>
                  </a:cubicBezTo>
                  <a:cubicBezTo>
                    <a:pt x="103" y="572"/>
                    <a:pt x="206" y="572"/>
                    <a:pt x="309" y="572"/>
                  </a:cubicBezTo>
                  <a:cubicBezTo>
                    <a:pt x="451" y="572"/>
                    <a:pt x="568" y="450"/>
                    <a:pt x="568" y="292"/>
                  </a:cubicBezTo>
                  <a:cubicBezTo>
                    <a:pt x="568" y="132"/>
                    <a:pt x="453" y="0"/>
                    <a:pt x="309" y="0"/>
                  </a:cubicBezTo>
                  <a:cubicBezTo>
                    <a:pt x="206" y="0"/>
                    <a:pt x="103" y="0"/>
                    <a:pt x="0" y="0"/>
                  </a:cubicBezTo>
                  <a:moveTo>
                    <a:pt x="201" y="545"/>
                  </a:moveTo>
                  <a:cubicBezTo>
                    <a:pt x="163" y="545"/>
                    <a:pt x="161" y="541"/>
                    <a:pt x="161" y="512"/>
                  </a:cubicBezTo>
                  <a:cubicBezTo>
                    <a:pt x="161" y="361"/>
                    <a:pt x="161" y="211"/>
                    <a:pt x="161" y="60"/>
                  </a:cubicBezTo>
                  <a:cubicBezTo>
                    <a:pt x="161" y="33"/>
                    <a:pt x="163" y="26"/>
                    <a:pt x="201" y="26"/>
                  </a:cubicBezTo>
                  <a:cubicBezTo>
                    <a:pt x="229" y="26"/>
                    <a:pt x="257" y="26"/>
                    <a:pt x="285" y="26"/>
                  </a:cubicBezTo>
                  <a:cubicBezTo>
                    <a:pt x="338" y="26"/>
                    <a:pt x="396" y="45"/>
                    <a:pt x="439" y="105"/>
                  </a:cubicBezTo>
                  <a:cubicBezTo>
                    <a:pt x="475" y="153"/>
                    <a:pt x="482" y="227"/>
                    <a:pt x="482" y="292"/>
                  </a:cubicBezTo>
                  <a:cubicBezTo>
                    <a:pt x="482" y="385"/>
                    <a:pt x="468" y="435"/>
                    <a:pt x="436" y="476"/>
                  </a:cubicBezTo>
                  <a:cubicBezTo>
                    <a:pt x="420" y="498"/>
                    <a:pt x="372" y="545"/>
                    <a:pt x="288" y="545"/>
                  </a:cubicBezTo>
                  <a:cubicBezTo>
                    <a:pt x="259" y="545"/>
                    <a:pt x="230" y="545"/>
                    <a:pt x="201" y="5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4367520" y="2806920"/>
              <a:ext cx="203400" cy="70920"/>
            </a:xfrm>
            <a:custGeom>
              <a:avLst/>
              <a:gdLst/>
              <a:ahLst/>
              <a:cxnLst/>
              <a:rect l="l" t="t" r="r" b="b"/>
              <a:pathLst>
                <a:path w="565" h="197" extrusionOk="0">
                  <a:moveTo>
                    <a:pt x="564" y="29"/>
                  </a:moveTo>
                  <a:cubicBezTo>
                    <a:pt x="564" y="10"/>
                    <a:pt x="559" y="0"/>
                    <a:pt x="552" y="0"/>
                  </a:cubicBezTo>
                  <a:cubicBezTo>
                    <a:pt x="547" y="0"/>
                    <a:pt x="540" y="7"/>
                    <a:pt x="540" y="22"/>
                  </a:cubicBezTo>
                  <a:cubicBezTo>
                    <a:pt x="535" y="103"/>
                    <a:pt x="480" y="148"/>
                    <a:pt x="422" y="148"/>
                  </a:cubicBezTo>
                  <a:cubicBezTo>
                    <a:pt x="369" y="148"/>
                    <a:pt x="329" y="112"/>
                    <a:pt x="288" y="77"/>
                  </a:cubicBezTo>
                  <a:cubicBezTo>
                    <a:pt x="245" y="38"/>
                    <a:pt x="199" y="0"/>
                    <a:pt x="142" y="0"/>
                  </a:cubicBezTo>
                  <a:cubicBezTo>
                    <a:pt x="50" y="0"/>
                    <a:pt x="0" y="91"/>
                    <a:pt x="0" y="167"/>
                  </a:cubicBezTo>
                  <a:cubicBezTo>
                    <a:pt x="0" y="194"/>
                    <a:pt x="8" y="185"/>
                    <a:pt x="12" y="194"/>
                  </a:cubicBezTo>
                  <a:cubicBezTo>
                    <a:pt x="22" y="194"/>
                    <a:pt x="24" y="177"/>
                    <a:pt x="24" y="175"/>
                  </a:cubicBezTo>
                  <a:cubicBezTo>
                    <a:pt x="29" y="84"/>
                    <a:pt x="91" y="48"/>
                    <a:pt x="142" y="48"/>
                  </a:cubicBezTo>
                  <a:cubicBezTo>
                    <a:pt x="197" y="48"/>
                    <a:pt x="235" y="84"/>
                    <a:pt x="278" y="120"/>
                  </a:cubicBezTo>
                  <a:cubicBezTo>
                    <a:pt x="321" y="158"/>
                    <a:pt x="365" y="196"/>
                    <a:pt x="422" y="196"/>
                  </a:cubicBezTo>
                  <a:cubicBezTo>
                    <a:pt x="513" y="196"/>
                    <a:pt x="564" y="103"/>
                    <a:pt x="564" y="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4678200" y="2728440"/>
              <a:ext cx="93600" cy="192240"/>
            </a:xfrm>
            <a:custGeom>
              <a:avLst/>
              <a:gdLst/>
              <a:ahLst/>
              <a:cxnLst/>
              <a:rect l="l" t="t" r="r" b="b"/>
              <a:pathLst>
                <a:path w="260" h="534" extrusionOk="0">
                  <a:moveTo>
                    <a:pt x="153" y="189"/>
                  </a:moveTo>
                  <a:cubicBezTo>
                    <a:pt x="180" y="189"/>
                    <a:pt x="206" y="189"/>
                    <a:pt x="233" y="189"/>
                  </a:cubicBezTo>
                  <a:cubicBezTo>
                    <a:pt x="249" y="189"/>
                    <a:pt x="259" y="189"/>
                    <a:pt x="259" y="172"/>
                  </a:cubicBezTo>
                  <a:cubicBezTo>
                    <a:pt x="259" y="165"/>
                    <a:pt x="249" y="165"/>
                    <a:pt x="235" y="165"/>
                  </a:cubicBezTo>
                  <a:cubicBezTo>
                    <a:pt x="210" y="165"/>
                    <a:pt x="185" y="165"/>
                    <a:pt x="161" y="165"/>
                  </a:cubicBezTo>
                  <a:cubicBezTo>
                    <a:pt x="192" y="45"/>
                    <a:pt x="194" y="29"/>
                    <a:pt x="194" y="24"/>
                  </a:cubicBezTo>
                  <a:cubicBezTo>
                    <a:pt x="194" y="10"/>
                    <a:pt x="185" y="0"/>
                    <a:pt x="170" y="0"/>
                  </a:cubicBezTo>
                  <a:cubicBezTo>
                    <a:pt x="168" y="0"/>
                    <a:pt x="144" y="2"/>
                    <a:pt x="137" y="31"/>
                  </a:cubicBezTo>
                  <a:cubicBezTo>
                    <a:pt x="126" y="76"/>
                    <a:pt x="116" y="120"/>
                    <a:pt x="106" y="165"/>
                  </a:cubicBezTo>
                  <a:cubicBezTo>
                    <a:pt x="79" y="165"/>
                    <a:pt x="53" y="165"/>
                    <a:pt x="26" y="165"/>
                  </a:cubicBezTo>
                  <a:cubicBezTo>
                    <a:pt x="10" y="165"/>
                    <a:pt x="0" y="165"/>
                    <a:pt x="0" y="179"/>
                  </a:cubicBezTo>
                  <a:cubicBezTo>
                    <a:pt x="0" y="189"/>
                    <a:pt x="7" y="189"/>
                    <a:pt x="24" y="189"/>
                  </a:cubicBezTo>
                  <a:cubicBezTo>
                    <a:pt x="49" y="189"/>
                    <a:pt x="74" y="189"/>
                    <a:pt x="98" y="189"/>
                  </a:cubicBezTo>
                  <a:cubicBezTo>
                    <a:pt x="36" y="428"/>
                    <a:pt x="34" y="443"/>
                    <a:pt x="34" y="457"/>
                  </a:cubicBezTo>
                  <a:cubicBezTo>
                    <a:pt x="34" y="502"/>
                    <a:pt x="65" y="533"/>
                    <a:pt x="110" y="533"/>
                  </a:cubicBezTo>
                  <a:cubicBezTo>
                    <a:pt x="197" y="533"/>
                    <a:pt x="245" y="411"/>
                    <a:pt x="245" y="404"/>
                  </a:cubicBezTo>
                  <a:cubicBezTo>
                    <a:pt x="245" y="397"/>
                    <a:pt x="237" y="397"/>
                    <a:pt x="235" y="397"/>
                  </a:cubicBezTo>
                  <a:cubicBezTo>
                    <a:pt x="228" y="397"/>
                    <a:pt x="225" y="400"/>
                    <a:pt x="223" y="409"/>
                  </a:cubicBezTo>
                  <a:cubicBezTo>
                    <a:pt x="187" y="495"/>
                    <a:pt x="142" y="514"/>
                    <a:pt x="113" y="514"/>
                  </a:cubicBezTo>
                  <a:cubicBezTo>
                    <a:pt x="96" y="514"/>
                    <a:pt x="86" y="505"/>
                    <a:pt x="86" y="476"/>
                  </a:cubicBezTo>
                  <a:cubicBezTo>
                    <a:pt x="86" y="457"/>
                    <a:pt x="89" y="452"/>
                    <a:pt x="91" y="438"/>
                  </a:cubicBezTo>
                  <a:cubicBezTo>
                    <a:pt x="112" y="355"/>
                    <a:pt x="133" y="272"/>
                    <a:pt x="153" y="18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9"/>
            <p:cNvSpPr/>
            <p:nvPr/>
          </p:nvSpPr>
          <p:spPr>
            <a:xfrm>
              <a:off x="4794120" y="2700000"/>
              <a:ext cx="130680" cy="95040"/>
            </a:xfrm>
            <a:custGeom>
              <a:avLst/>
              <a:gdLst/>
              <a:ahLst/>
              <a:cxnLst/>
              <a:rect l="l" t="t" r="r" b="b"/>
              <a:pathLst>
                <a:path w="363" h="264" extrusionOk="0">
                  <a:moveTo>
                    <a:pt x="285" y="175"/>
                  </a:moveTo>
                  <a:cubicBezTo>
                    <a:pt x="341" y="120"/>
                    <a:pt x="362" y="43"/>
                    <a:pt x="362" y="36"/>
                  </a:cubicBezTo>
                  <a:cubicBezTo>
                    <a:pt x="362" y="29"/>
                    <a:pt x="355" y="29"/>
                    <a:pt x="353" y="29"/>
                  </a:cubicBezTo>
                  <a:cubicBezTo>
                    <a:pt x="343" y="29"/>
                    <a:pt x="343" y="29"/>
                    <a:pt x="341" y="43"/>
                  </a:cubicBezTo>
                  <a:cubicBezTo>
                    <a:pt x="329" y="81"/>
                    <a:pt x="309" y="117"/>
                    <a:pt x="285" y="148"/>
                  </a:cubicBezTo>
                  <a:cubicBezTo>
                    <a:pt x="285" y="139"/>
                    <a:pt x="283" y="100"/>
                    <a:pt x="283" y="96"/>
                  </a:cubicBezTo>
                  <a:cubicBezTo>
                    <a:pt x="273" y="38"/>
                    <a:pt x="228" y="0"/>
                    <a:pt x="170" y="0"/>
                  </a:cubicBezTo>
                  <a:cubicBezTo>
                    <a:pt x="84" y="0"/>
                    <a:pt x="0" y="81"/>
                    <a:pt x="0" y="163"/>
                  </a:cubicBezTo>
                  <a:cubicBezTo>
                    <a:pt x="0" y="215"/>
                    <a:pt x="38" y="263"/>
                    <a:pt x="108" y="263"/>
                  </a:cubicBezTo>
                  <a:cubicBezTo>
                    <a:pt x="163" y="263"/>
                    <a:pt x="211" y="239"/>
                    <a:pt x="245" y="215"/>
                  </a:cubicBezTo>
                  <a:cubicBezTo>
                    <a:pt x="257" y="256"/>
                    <a:pt x="288" y="263"/>
                    <a:pt x="305" y="263"/>
                  </a:cubicBezTo>
                  <a:cubicBezTo>
                    <a:pt x="341" y="263"/>
                    <a:pt x="362" y="234"/>
                    <a:pt x="362" y="222"/>
                  </a:cubicBezTo>
                  <a:cubicBezTo>
                    <a:pt x="362" y="215"/>
                    <a:pt x="355" y="215"/>
                    <a:pt x="350" y="215"/>
                  </a:cubicBezTo>
                  <a:cubicBezTo>
                    <a:pt x="343" y="215"/>
                    <a:pt x="343" y="218"/>
                    <a:pt x="341" y="222"/>
                  </a:cubicBezTo>
                  <a:cubicBezTo>
                    <a:pt x="333" y="244"/>
                    <a:pt x="314" y="249"/>
                    <a:pt x="307" y="249"/>
                  </a:cubicBezTo>
                  <a:cubicBezTo>
                    <a:pt x="300" y="249"/>
                    <a:pt x="290" y="249"/>
                    <a:pt x="285" y="175"/>
                  </a:cubicBezTo>
                  <a:moveTo>
                    <a:pt x="240" y="196"/>
                  </a:moveTo>
                  <a:cubicBezTo>
                    <a:pt x="182" y="242"/>
                    <a:pt x="132" y="249"/>
                    <a:pt x="110" y="249"/>
                  </a:cubicBezTo>
                  <a:cubicBezTo>
                    <a:pt x="72" y="249"/>
                    <a:pt x="48" y="222"/>
                    <a:pt x="48" y="182"/>
                  </a:cubicBezTo>
                  <a:cubicBezTo>
                    <a:pt x="48" y="165"/>
                    <a:pt x="58" y="103"/>
                    <a:pt x="89" y="62"/>
                  </a:cubicBezTo>
                  <a:cubicBezTo>
                    <a:pt x="115" y="26"/>
                    <a:pt x="149" y="17"/>
                    <a:pt x="170" y="17"/>
                  </a:cubicBezTo>
                  <a:cubicBezTo>
                    <a:pt x="216" y="17"/>
                    <a:pt x="230" y="62"/>
                    <a:pt x="235" y="98"/>
                  </a:cubicBezTo>
                  <a:cubicBezTo>
                    <a:pt x="237" y="122"/>
                    <a:pt x="237" y="165"/>
                    <a:pt x="240" y="1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0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0" strike="noStrike">
                <a:latin typeface="Arial"/>
                <a:ea typeface="Arial"/>
                <a:cs typeface="Arial"/>
                <a:sym typeface="Arial"/>
              </a:rPr>
              <a:t>Numerical methods</a:t>
            </a: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30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3" name="Google Shape;543;p30"/>
          <p:cNvGrpSpPr/>
          <p:nvPr/>
        </p:nvGrpSpPr>
        <p:grpSpPr>
          <a:xfrm>
            <a:off x="1156680" y="2495160"/>
            <a:ext cx="3946320" cy="639000"/>
            <a:chOff x="1156680" y="2495160"/>
            <a:chExt cx="3946320" cy="639000"/>
          </a:xfrm>
        </p:grpSpPr>
        <p:sp>
          <p:nvSpPr>
            <p:cNvPr id="544" name="Google Shape;544;p30"/>
            <p:cNvSpPr/>
            <p:nvPr/>
          </p:nvSpPr>
          <p:spPr>
            <a:xfrm>
              <a:off x="1156680" y="2510640"/>
              <a:ext cx="3930840" cy="608040"/>
            </a:xfrm>
            <a:custGeom>
              <a:avLst/>
              <a:gdLst/>
              <a:ahLst/>
              <a:cxnLst/>
              <a:rect l="l" t="t" r="r" b="b"/>
              <a:pathLst>
                <a:path w="10919" h="1689" extrusionOk="0">
                  <a:moveTo>
                    <a:pt x="0" y="0"/>
                  </a:moveTo>
                  <a:cubicBezTo>
                    <a:pt x="3639" y="0"/>
                    <a:pt x="7279" y="0"/>
                    <a:pt x="10918" y="0"/>
                  </a:cubicBezTo>
                  <a:cubicBezTo>
                    <a:pt x="10918" y="563"/>
                    <a:pt x="10918" y="1125"/>
                    <a:pt x="10918" y="1688"/>
                  </a:cubicBezTo>
                  <a:cubicBezTo>
                    <a:pt x="7279" y="1688"/>
                    <a:pt x="3639" y="1688"/>
                    <a:pt x="0" y="1688"/>
                  </a:cubicBezTo>
                  <a:cubicBezTo>
                    <a:pt x="0" y="1125"/>
                    <a:pt x="0" y="56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77560" y="2555640"/>
              <a:ext cx="12600" cy="303120"/>
            </a:xfrm>
            <a:custGeom>
              <a:avLst/>
              <a:gdLst/>
              <a:ahLst/>
              <a:cxnLst/>
              <a:rect l="l" t="t" r="r" b="b"/>
              <a:pathLst>
                <a:path w="35" h="842" extrusionOk="0">
                  <a:moveTo>
                    <a:pt x="34" y="31"/>
                  </a:moveTo>
                  <a:cubicBezTo>
                    <a:pt x="34" y="17"/>
                    <a:pt x="34" y="0"/>
                    <a:pt x="17" y="0"/>
                  </a:cubicBezTo>
                  <a:cubicBezTo>
                    <a:pt x="0" y="0"/>
                    <a:pt x="0" y="17"/>
                    <a:pt x="0" y="31"/>
                  </a:cubicBezTo>
                  <a:cubicBezTo>
                    <a:pt x="0" y="292"/>
                    <a:pt x="0" y="552"/>
                    <a:pt x="0" y="813"/>
                  </a:cubicBezTo>
                  <a:cubicBezTo>
                    <a:pt x="0" y="827"/>
                    <a:pt x="0" y="841"/>
                    <a:pt x="17" y="841"/>
                  </a:cubicBezTo>
                  <a:cubicBezTo>
                    <a:pt x="34" y="841"/>
                    <a:pt x="34" y="827"/>
                    <a:pt x="34" y="813"/>
                  </a:cubicBezTo>
                  <a:cubicBezTo>
                    <a:pt x="34" y="552"/>
                    <a:pt x="34" y="292"/>
                    <a:pt x="34" y="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243080" y="2576160"/>
              <a:ext cx="201600" cy="20736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312" y="67"/>
                  </a:moveTo>
                  <a:cubicBezTo>
                    <a:pt x="312" y="38"/>
                    <a:pt x="312" y="26"/>
                    <a:pt x="391" y="26"/>
                  </a:cubicBezTo>
                  <a:cubicBezTo>
                    <a:pt x="401" y="26"/>
                    <a:pt x="410" y="26"/>
                    <a:pt x="420" y="26"/>
                  </a:cubicBezTo>
                  <a:cubicBezTo>
                    <a:pt x="420" y="18"/>
                    <a:pt x="420" y="9"/>
                    <a:pt x="420" y="0"/>
                  </a:cubicBezTo>
                  <a:cubicBezTo>
                    <a:pt x="389" y="2"/>
                    <a:pt x="311" y="2"/>
                    <a:pt x="276" y="2"/>
                  </a:cubicBezTo>
                  <a:cubicBezTo>
                    <a:pt x="241" y="2"/>
                    <a:pt x="163" y="2"/>
                    <a:pt x="134" y="0"/>
                  </a:cubicBezTo>
                  <a:cubicBezTo>
                    <a:pt x="134" y="9"/>
                    <a:pt x="134" y="18"/>
                    <a:pt x="134" y="26"/>
                  </a:cubicBezTo>
                  <a:cubicBezTo>
                    <a:pt x="143" y="26"/>
                    <a:pt x="152" y="26"/>
                    <a:pt x="161" y="26"/>
                  </a:cubicBezTo>
                  <a:cubicBezTo>
                    <a:pt x="242" y="26"/>
                    <a:pt x="242" y="36"/>
                    <a:pt x="242" y="67"/>
                  </a:cubicBezTo>
                  <a:cubicBezTo>
                    <a:pt x="242" y="192"/>
                    <a:pt x="242" y="316"/>
                    <a:pt x="242" y="441"/>
                  </a:cubicBezTo>
                  <a:cubicBezTo>
                    <a:pt x="132" y="410"/>
                    <a:pt x="127" y="280"/>
                    <a:pt x="127" y="225"/>
                  </a:cubicBezTo>
                  <a:cubicBezTo>
                    <a:pt x="127" y="125"/>
                    <a:pt x="89" y="108"/>
                    <a:pt x="53" y="108"/>
                  </a:cubicBezTo>
                  <a:cubicBezTo>
                    <a:pt x="42" y="108"/>
                    <a:pt x="32" y="108"/>
                    <a:pt x="22" y="108"/>
                  </a:cubicBezTo>
                  <a:cubicBezTo>
                    <a:pt x="7" y="108"/>
                    <a:pt x="0" y="108"/>
                    <a:pt x="0" y="117"/>
                  </a:cubicBezTo>
                  <a:cubicBezTo>
                    <a:pt x="0" y="122"/>
                    <a:pt x="2" y="127"/>
                    <a:pt x="7" y="127"/>
                  </a:cubicBezTo>
                  <a:cubicBezTo>
                    <a:pt x="36" y="129"/>
                    <a:pt x="55" y="141"/>
                    <a:pt x="58" y="242"/>
                  </a:cubicBezTo>
                  <a:cubicBezTo>
                    <a:pt x="58" y="261"/>
                    <a:pt x="60" y="326"/>
                    <a:pt x="101" y="384"/>
                  </a:cubicBezTo>
                  <a:cubicBezTo>
                    <a:pt x="132" y="429"/>
                    <a:pt x="185" y="453"/>
                    <a:pt x="242" y="460"/>
                  </a:cubicBezTo>
                  <a:cubicBezTo>
                    <a:pt x="242" y="476"/>
                    <a:pt x="242" y="492"/>
                    <a:pt x="242" y="508"/>
                  </a:cubicBezTo>
                  <a:cubicBezTo>
                    <a:pt x="242" y="537"/>
                    <a:pt x="242" y="549"/>
                    <a:pt x="161" y="549"/>
                  </a:cubicBezTo>
                  <a:cubicBezTo>
                    <a:pt x="152" y="549"/>
                    <a:pt x="143" y="549"/>
                    <a:pt x="134" y="549"/>
                  </a:cubicBezTo>
                  <a:cubicBezTo>
                    <a:pt x="134" y="558"/>
                    <a:pt x="134" y="567"/>
                    <a:pt x="134" y="575"/>
                  </a:cubicBezTo>
                  <a:cubicBezTo>
                    <a:pt x="163" y="573"/>
                    <a:pt x="241" y="573"/>
                    <a:pt x="276" y="573"/>
                  </a:cubicBezTo>
                  <a:cubicBezTo>
                    <a:pt x="311" y="573"/>
                    <a:pt x="389" y="573"/>
                    <a:pt x="420" y="575"/>
                  </a:cubicBezTo>
                  <a:cubicBezTo>
                    <a:pt x="420" y="567"/>
                    <a:pt x="420" y="558"/>
                    <a:pt x="420" y="549"/>
                  </a:cubicBezTo>
                  <a:cubicBezTo>
                    <a:pt x="410" y="549"/>
                    <a:pt x="401" y="549"/>
                    <a:pt x="391" y="549"/>
                  </a:cubicBezTo>
                  <a:cubicBezTo>
                    <a:pt x="312" y="549"/>
                    <a:pt x="312" y="537"/>
                    <a:pt x="312" y="508"/>
                  </a:cubicBezTo>
                  <a:cubicBezTo>
                    <a:pt x="312" y="492"/>
                    <a:pt x="312" y="476"/>
                    <a:pt x="312" y="460"/>
                  </a:cubicBezTo>
                  <a:cubicBezTo>
                    <a:pt x="372" y="453"/>
                    <a:pt x="425" y="429"/>
                    <a:pt x="456" y="384"/>
                  </a:cubicBezTo>
                  <a:cubicBezTo>
                    <a:pt x="502" y="324"/>
                    <a:pt x="502" y="259"/>
                    <a:pt x="502" y="221"/>
                  </a:cubicBezTo>
                  <a:cubicBezTo>
                    <a:pt x="502" y="209"/>
                    <a:pt x="502" y="132"/>
                    <a:pt x="547" y="127"/>
                  </a:cubicBezTo>
                  <a:cubicBezTo>
                    <a:pt x="552" y="127"/>
                    <a:pt x="559" y="125"/>
                    <a:pt x="559" y="117"/>
                  </a:cubicBezTo>
                  <a:cubicBezTo>
                    <a:pt x="559" y="108"/>
                    <a:pt x="552" y="108"/>
                    <a:pt x="537" y="108"/>
                  </a:cubicBezTo>
                  <a:cubicBezTo>
                    <a:pt x="527" y="108"/>
                    <a:pt x="517" y="108"/>
                    <a:pt x="506" y="108"/>
                  </a:cubicBezTo>
                  <a:cubicBezTo>
                    <a:pt x="473" y="108"/>
                    <a:pt x="432" y="115"/>
                    <a:pt x="432" y="237"/>
                  </a:cubicBezTo>
                  <a:cubicBezTo>
                    <a:pt x="430" y="328"/>
                    <a:pt x="403" y="417"/>
                    <a:pt x="312" y="441"/>
                  </a:cubicBezTo>
                  <a:cubicBezTo>
                    <a:pt x="312" y="316"/>
                    <a:pt x="312" y="192"/>
                    <a:pt x="312" y="6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491840" y="2555640"/>
              <a:ext cx="70200" cy="303120"/>
            </a:xfrm>
            <a:custGeom>
              <a:avLst/>
              <a:gdLst/>
              <a:ahLst/>
              <a:cxnLst/>
              <a:rect l="l" t="t" r="r" b="b"/>
              <a:pathLst>
                <a:path w="195" h="842" extrusionOk="0">
                  <a:moveTo>
                    <a:pt x="194" y="834"/>
                  </a:moveTo>
                  <a:cubicBezTo>
                    <a:pt x="194" y="832"/>
                    <a:pt x="194" y="830"/>
                    <a:pt x="180" y="815"/>
                  </a:cubicBezTo>
                  <a:cubicBezTo>
                    <a:pt x="77" y="710"/>
                    <a:pt x="48" y="551"/>
                    <a:pt x="48" y="422"/>
                  </a:cubicBezTo>
                  <a:cubicBezTo>
                    <a:pt x="48" y="276"/>
                    <a:pt x="82" y="129"/>
                    <a:pt x="185" y="24"/>
                  </a:cubicBezTo>
                  <a:cubicBezTo>
                    <a:pt x="194" y="14"/>
                    <a:pt x="194" y="12"/>
                    <a:pt x="194" y="10"/>
                  </a:cubicBezTo>
                  <a:cubicBezTo>
                    <a:pt x="194" y="2"/>
                    <a:pt x="192" y="0"/>
                    <a:pt x="187" y="0"/>
                  </a:cubicBezTo>
                  <a:cubicBezTo>
                    <a:pt x="178" y="0"/>
                    <a:pt x="103" y="58"/>
                    <a:pt x="53" y="165"/>
                  </a:cubicBezTo>
                  <a:cubicBezTo>
                    <a:pt x="10" y="257"/>
                    <a:pt x="0" y="350"/>
                    <a:pt x="0" y="422"/>
                  </a:cubicBezTo>
                  <a:cubicBezTo>
                    <a:pt x="0" y="487"/>
                    <a:pt x="10" y="590"/>
                    <a:pt x="55" y="683"/>
                  </a:cubicBezTo>
                  <a:cubicBezTo>
                    <a:pt x="106" y="789"/>
                    <a:pt x="178" y="841"/>
                    <a:pt x="187" y="841"/>
                  </a:cubicBezTo>
                  <a:cubicBezTo>
                    <a:pt x="192" y="841"/>
                    <a:pt x="194" y="839"/>
                    <a:pt x="194" y="8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586880" y="2593440"/>
              <a:ext cx="93600" cy="193680"/>
            </a:xfrm>
            <a:custGeom>
              <a:avLst/>
              <a:gdLst/>
              <a:ahLst/>
              <a:cxnLst/>
              <a:rect l="l" t="t" r="r" b="b"/>
              <a:pathLst>
                <a:path w="260" h="538" extrusionOk="0">
                  <a:moveTo>
                    <a:pt x="154" y="189"/>
                  </a:moveTo>
                  <a:cubicBezTo>
                    <a:pt x="180" y="189"/>
                    <a:pt x="206" y="189"/>
                    <a:pt x="233" y="189"/>
                  </a:cubicBezTo>
                  <a:cubicBezTo>
                    <a:pt x="250" y="189"/>
                    <a:pt x="259" y="189"/>
                    <a:pt x="259" y="173"/>
                  </a:cubicBezTo>
                  <a:cubicBezTo>
                    <a:pt x="259" y="163"/>
                    <a:pt x="250" y="163"/>
                    <a:pt x="235" y="163"/>
                  </a:cubicBezTo>
                  <a:cubicBezTo>
                    <a:pt x="210" y="163"/>
                    <a:pt x="186" y="163"/>
                    <a:pt x="161" y="163"/>
                  </a:cubicBezTo>
                  <a:cubicBezTo>
                    <a:pt x="192" y="46"/>
                    <a:pt x="194" y="29"/>
                    <a:pt x="194" y="22"/>
                  </a:cubicBezTo>
                  <a:cubicBezTo>
                    <a:pt x="194" y="7"/>
                    <a:pt x="185" y="0"/>
                    <a:pt x="170" y="0"/>
                  </a:cubicBezTo>
                  <a:cubicBezTo>
                    <a:pt x="168" y="0"/>
                    <a:pt x="144" y="0"/>
                    <a:pt x="137" y="31"/>
                  </a:cubicBezTo>
                  <a:cubicBezTo>
                    <a:pt x="126" y="75"/>
                    <a:pt x="114" y="119"/>
                    <a:pt x="103" y="163"/>
                  </a:cubicBezTo>
                  <a:cubicBezTo>
                    <a:pt x="77" y="163"/>
                    <a:pt x="50" y="163"/>
                    <a:pt x="24" y="163"/>
                  </a:cubicBezTo>
                  <a:cubicBezTo>
                    <a:pt x="7" y="163"/>
                    <a:pt x="0" y="163"/>
                    <a:pt x="0" y="180"/>
                  </a:cubicBezTo>
                  <a:cubicBezTo>
                    <a:pt x="0" y="189"/>
                    <a:pt x="7" y="189"/>
                    <a:pt x="24" y="189"/>
                  </a:cubicBezTo>
                  <a:cubicBezTo>
                    <a:pt x="49" y="189"/>
                    <a:pt x="74" y="189"/>
                    <a:pt x="98" y="189"/>
                  </a:cubicBezTo>
                  <a:cubicBezTo>
                    <a:pt x="36" y="429"/>
                    <a:pt x="34" y="444"/>
                    <a:pt x="34" y="458"/>
                  </a:cubicBezTo>
                  <a:cubicBezTo>
                    <a:pt x="34" y="503"/>
                    <a:pt x="65" y="537"/>
                    <a:pt x="110" y="537"/>
                  </a:cubicBezTo>
                  <a:cubicBezTo>
                    <a:pt x="197" y="537"/>
                    <a:pt x="245" y="412"/>
                    <a:pt x="245" y="405"/>
                  </a:cubicBezTo>
                  <a:cubicBezTo>
                    <a:pt x="245" y="398"/>
                    <a:pt x="238" y="398"/>
                    <a:pt x="235" y="398"/>
                  </a:cubicBezTo>
                  <a:cubicBezTo>
                    <a:pt x="228" y="398"/>
                    <a:pt x="226" y="400"/>
                    <a:pt x="223" y="410"/>
                  </a:cubicBezTo>
                  <a:cubicBezTo>
                    <a:pt x="185" y="496"/>
                    <a:pt x="142" y="518"/>
                    <a:pt x="113" y="518"/>
                  </a:cubicBezTo>
                  <a:cubicBezTo>
                    <a:pt x="96" y="518"/>
                    <a:pt x="86" y="506"/>
                    <a:pt x="86" y="479"/>
                  </a:cubicBezTo>
                  <a:cubicBezTo>
                    <a:pt x="86" y="458"/>
                    <a:pt x="89" y="453"/>
                    <a:pt x="91" y="439"/>
                  </a:cubicBezTo>
                  <a:cubicBezTo>
                    <a:pt x="112" y="356"/>
                    <a:pt x="133" y="273"/>
                    <a:pt x="154" y="18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706760" y="2555640"/>
              <a:ext cx="70200" cy="303120"/>
            </a:xfrm>
            <a:custGeom>
              <a:avLst/>
              <a:gdLst/>
              <a:ahLst/>
              <a:cxnLst/>
              <a:rect l="l" t="t" r="r" b="b"/>
              <a:pathLst>
                <a:path w="195" h="842" extrusionOk="0">
                  <a:moveTo>
                    <a:pt x="194" y="422"/>
                  </a:moveTo>
                  <a:cubicBezTo>
                    <a:pt x="194" y="357"/>
                    <a:pt x="185" y="254"/>
                    <a:pt x="139" y="158"/>
                  </a:cubicBezTo>
                  <a:cubicBezTo>
                    <a:pt x="89" y="55"/>
                    <a:pt x="17" y="0"/>
                    <a:pt x="7" y="0"/>
                  </a:cubicBezTo>
                  <a:cubicBezTo>
                    <a:pt x="2" y="0"/>
                    <a:pt x="0" y="5"/>
                    <a:pt x="0" y="10"/>
                  </a:cubicBezTo>
                  <a:cubicBezTo>
                    <a:pt x="0" y="12"/>
                    <a:pt x="0" y="14"/>
                    <a:pt x="14" y="29"/>
                  </a:cubicBezTo>
                  <a:cubicBezTo>
                    <a:pt x="98" y="113"/>
                    <a:pt x="146" y="247"/>
                    <a:pt x="146" y="422"/>
                  </a:cubicBezTo>
                  <a:cubicBezTo>
                    <a:pt x="146" y="566"/>
                    <a:pt x="115" y="714"/>
                    <a:pt x="10" y="820"/>
                  </a:cubicBezTo>
                  <a:cubicBezTo>
                    <a:pt x="0" y="830"/>
                    <a:pt x="0" y="832"/>
                    <a:pt x="0" y="834"/>
                  </a:cubicBezTo>
                  <a:cubicBezTo>
                    <a:pt x="0" y="839"/>
                    <a:pt x="2" y="841"/>
                    <a:pt x="7" y="841"/>
                  </a:cubicBezTo>
                  <a:cubicBezTo>
                    <a:pt x="17" y="841"/>
                    <a:pt x="91" y="786"/>
                    <a:pt x="142" y="678"/>
                  </a:cubicBezTo>
                  <a:cubicBezTo>
                    <a:pt x="185" y="585"/>
                    <a:pt x="194" y="491"/>
                    <a:pt x="194" y="4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824480" y="2555640"/>
              <a:ext cx="67680" cy="303120"/>
            </a:xfrm>
            <a:custGeom>
              <a:avLst/>
              <a:gdLst/>
              <a:ahLst/>
              <a:cxnLst/>
              <a:rect l="l" t="t" r="r" b="b"/>
              <a:pathLst>
                <a:path w="188" h="842" extrusionOk="0">
                  <a:moveTo>
                    <a:pt x="182" y="436"/>
                  </a:moveTo>
                  <a:cubicBezTo>
                    <a:pt x="187" y="427"/>
                    <a:pt x="187" y="424"/>
                    <a:pt x="187" y="422"/>
                  </a:cubicBezTo>
                  <a:cubicBezTo>
                    <a:pt x="187" y="420"/>
                    <a:pt x="187" y="417"/>
                    <a:pt x="182" y="408"/>
                  </a:cubicBezTo>
                  <a:cubicBezTo>
                    <a:pt x="134" y="278"/>
                    <a:pt x="85" y="149"/>
                    <a:pt x="36" y="19"/>
                  </a:cubicBezTo>
                  <a:cubicBezTo>
                    <a:pt x="31" y="7"/>
                    <a:pt x="25" y="0"/>
                    <a:pt x="17" y="0"/>
                  </a:cubicBezTo>
                  <a:cubicBezTo>
                    <a:pt x="8" y="0"/>
                    <a:pt x="0" y="10"/>
                    <a:pt x="0" y="17"/>
                  </a:cubicBezTo>
                  <a:cubicBezTo>
                    <a:pt x="0" y="19"/>
                    <a:pt x="0" y="22"/>
                    <a:pt x="2" y="31"/>
                  </a:cubicBezTo>
                  <a:cubicBezTo>
                    <a:pt x="53" y="161"/>
                    <a:pt x="103" y="292"/>
                    <a:pt x="154" y="422"/>
                  </a:cubicBezTo>
                  <a:cubicBezTo>
                    <a:pt x="103" y="551"/>
                    <a:pt x="53" y="681"/>
                    <a:pt x="2" y="810"/>
                  </a:cubicBezTo>
                  <a:cubicBezTo>
                    <a:pt x="0" y="820"/>
                    <a:pt x="0" y="822"/>
                    <a:pt x="0" y="825"/>
                  </a:cubicBezTo>
                  <a:cubicBezTo>
                    <a:pt x="0" y="834"/>
                    <a:pt x="7" y="841"/>
                    <a:pt x="17" y="841"/>
                  </a:cubicBezTo>
                  <a:cubicBezTo>
                    <a:pt x="26" y="841"/>
                    <a:pt x="31" y="834"/>
                    <a:pt x="34" y="825"/>
                  </a:cubicBezTo>
                  <a:cubicBezTo>
                    <a:pt x="83" y="695"/>
                    <a:pt x="133" y="566"/>
                    <a:pt x="182" y="43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2026440" y="2671920"/>
              <a:ext cx="202320" cy="71280"/>
            </a:xfrm>
            <a:custGeom>
              <a:avLst/>
              <a:gdLst/>
              <a:ahLst/>
              <a:cxnLst/>
              <a:rect l="l" t="t" r="r" b="b"/>
              <a:pathLst>
                <a:path w="562" h="198" extrusionOk="0">
                  <a:moveTo>
                    <a:pt x="533" y="34"/>
                  </a:moveTo>
                  <a:cubicBezTo>
                    <a:pt x="545" y="34"/>
                    <a:pt x="561" y="34"/>
                    <a:pt x="561" y="17"/>
                  </a:cubicBezTo>
                  <a:cubicBezTo>
                    <a:pt x="561" y="0"/>
                    <a:pt x="545" y="0"/>
                    <a:pt x="533" y="0"/>
                  </a:cubicBezTo>
                  <a:cubicBezTo>
                    <a:pt x="365" y="0"/>
                    <a:pt x="197" y="0"/>
                    <a:pt x="29" y="0"/>
                  </a:cubicBez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9" y="34"/>
                  </a:cubicBezTo>
                  <a:cubicBezTo>
                    <a:pt x="197" y="34"/>
                    <a:pt x="365" y="34"/>
                    <a:pt x="533" y="34"/>
                  </a:cubicBezTo>
                  <a:moveTo>
                    <a:pt x="533" y="197"/>
                  </a:moveTo>
                  <a:cubicBezTo>
                    <a:pt x="545" y="197"/>
                    <a:pt x="561" y="197"/>
                    <a:pt x="561" y="180"/>
                  </a:cubicBezTo>
                  <a:cubicBezTo>
                    <a:pt x="561" y="163"/>
                    <a:pt x="545" y="163"/>
                    <a:pt x="533" y="163"/>
                  </a:cubicBezTo>
                  <a:cubicBezTo>
                    <a:pt x="365" y="163"/>
                    <a:pt x="197" y="163"/>
                    <a:pt x="29" y="163"/>
                  </a:cubicBezTo>
                  <a:cubicBezTo>
                    <a:pt x="17" y="163"/>
                    <a:pt x="0" y="163"/>
                    <a:pt x="0" y="180"/>
                  </a:cubicBezTo>
                  <a:cubicBezTo>
                    <a:pt x="0" y="197"/>
                    <a:pt x="17" y="197"/>
                    <a:pt x="29" y="197"/>
                  </a:cubicBezTo>
                  <a:cubicBezTo>
                    <a:pt x="197" y="197"/>
                    <a:pt x="365" y="197"/>
                    <a:pt x="533" y="1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2347200" y="2495160"/>
              <a:ext cx="404640" cy="425160"/>
            </a:xfrm>
            <a:custGeom>
              <a:avLst/>
              <a:gdLst/>
              <a:ahLst/>
              <a:cxnLst/>
              <a:rect l="l" t="t" r="r" b="b"/>
              <a:pathLst>
                <a:path w="1124" h="1181" extrusionOk="0">
                  <a:moveTo>
                    <a:pt x="1020" y="1180"/>
                  </a:moveTo>
                  <a:cubicBezTo>
                    <a:pt x="1054" y="1089"/>
                    <a:pt x="1089" y="999"/>
                    <a:pt x="1123" y="909"/>
                  </a:cubicBezTo>
                  <a:cubicBezTo>
                    <a:pt x="1116" y="909"/>
                    <a:pt x="1109" y="909"/>
                    <a:pt x="1101" y="909"/>
                  </a:cubicBezTo>
                  <a:cubicBezTo>
                    <a:pt x="1068" y="997"/>
                    <a:pt x="979" y="1055"/>
                    <a:pt x="883" y="1079"/>
                  </a:cubicBezTo>
                  <a:cubicBezTo>
                    <a:pt x="864" y="1084"/>
                    <a:pt x="782" y="1105"/>
                    <a:pt x="619" y="1105"/>
                  </a:cubicBezTo>
                  <a:cubicBezTo>
                    <a:pt x="450" y="1105"/>
                    <a:pt x="280" y="1105"/>
                    <a:pt x="110" y="1105"/>
                  </a:cubicBezTo>
                  <a:cubicBezTo>
                    <a:pt x="254" y="938"/>
                    <a:pt x="397" y="771"/>
                    <a:pt x="540" y="604"/>
                  </a:cubicBezTo>
                  <a:cubicBezTo>
                    <a:pt x="547" y="597"/>
                    <a:pt x="547" y="595"/>
                    <a:pt x="547" y="590"/>
                  </a:cubicBezTo>
                  <a:cubicBezTo>
                    <a:pt x="547" y="587"/>
                    <a:pt x="547" y="585"/>
                    <a:pt x="542" y="578"/>
                  </a:cubicBezTo>
                  <a:cubicBezTo>
                    <a:pt x="411" y="399"/>
                    <a:pt x="280" y="220"/>
                    <a:pt x="149" y="41"/>
                  </a:cubicBezTo>
                  <a:cubicBezTo>
                    <a:pt x="303" y="41"/>
                    <a:pt x="458" y="41"/>
                    <a:pt x="612" y="41"/>
                  </a:cubicBezTo>
                  <a:cubicBezTo>
                    <a:pt x="725" y="41"/>
                    <a:pt x="801" y="53"/>
                    <a:pt x="809" y="55"/>
                  </a:cubicBezTo>
                  <a:cubicBezTo>
                    <a:pt x="854" y="60"/>
                    <a:pt x="929" y="74"/>
                    <a:pt x="993" y="117"/>
                  </a:cubicBezTo>
                  <a:cubicBezTo>
                    <a:pt x="1015" y="132"/>
                    <a:pt x="1073" y="168"/>
                    <a:pt x="1101" y="237"/>
                  </a:cubicBezTo>
                  <a:cubicBezTo>
                    <a:pt x="1109" y="237"/>
                    <a:pt x="1116" y="237"/>
                    <a:pt x="1123" y="237"/>
                  </a:cubicBezTo>
                  <a:cubicBezTo>
                    <a:pt x="1089" y="158"/>
                    <a:pt x="1054" y="79"/>
                    <a:pt x="1020" y="0"/>
                  </a:cubicBezTo>
                  <a:cubicBezTo>
                    <a:pt x="688" y="0"/>
                    <a:pt x="356" y="0"/>
                    <a:pt x="24" y="0"/>
                  </a:cubicBezTo>
                  <a:cubicBezTo>
                    <a:pt x="5" y="0"/>
                    <a:pt x="2" y="2"/>
                    <a:pt x="0" y="7"/>
                  </a:cubicBezTo>
                  <a:cubicBezTo>
                    <a:pt x="0" y="10"/>
                    <a:pt x="0" y="24"/>
                    <a:pt x="0" y="34"/>
                  </a:cubicBezTo>
                  <a:cubicBezTo>
                    <a:pt x="149" y="237"/>
                    <a:pt x="298" y="440"/>
                    <a:pt x="446" y="643"/>
                  </a:cubicBezTo>
                  <a:cubicBezTo>
                    <a:pt x="301" y="813"/>
                    <a:pt x="155" y="983"/>
                    <a:pt x="10" y="1153"/>
                  </a:cubicBezTo>
                  <a:cubicBezTo>
                    <a:pt x="0" y="1165"/>
                    <a:pt x="0" y="1168"/>
                    <a:pt x="0" y="1170"/>
                  </a:cubicBezTo>
                  <a:cubicBezTo>
                    <a:pt x="0" y="1180"/>
                    <a:pt x="10" y="1180"/>
                    <a:pt x="24" y="1180"/>
                  </a:cubicBezTo>
                  <a:cubicBezTo>
                    <a:pt x="356" y="1180"/>
                    <a:pt x="688" y="1180"/>
                    <a:pt x="1020" y="118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2483640" y="3038040"/>
              <a:ext cx="130680" cy="96120"/>
            </a:xfrm>
            <a:custGeom>
              <a:avLst/>
              <a:gdLst/>
              <a:ahLst/>
              <a:cxnLst/>
              <a:rect l="l" t="t" r="r" b="b"/>
              <a:pathLst>
                <a:path w="363" h="267" extrusionOk="0">
                  <a:moveTo>
                    <a:pt x="286" y="177"/>
                  </a:moveTo>
                  <a:cubicBezTo>
                    <a:pt x="341" y="120"/>
                    <a:pt x="362" y="43"/>
                    <a:pt x="362" y="36"/>
                  </a:cubicBezTo>
                  <a:cubicBezTo>
                    <a:pt x="362" y="29"/>
                    <a:pt x="355" y="29"/>
                    <a:pt x="353" y="29"/>
                  </a:cubicBezTo>
                  <a:cubicBezTo>
                    <a:pt x="343" y="29"/>
                    <a:pt x="343" y="31"/>
                    <a:pt x="341" y="43"/>
                  </a:cubicBezTo>
                  <a:cubicBezTo>
                    <a:pt x="329" y="82"/>
                    <a:pt x="310" y="117"/>
                    <a:pt x="286" y="149"/>
                  </a:cubicBezTo>
                  <a:cubicBezTo>
                    <a:pt x="286" y="141"/>
                    <a:pt x="283" y="101"/>
                    <a:pt x="283" y="96"/>
                  </a:cubicBezTo>
                  <a:cubicBezTo>
                    <a:pt x="274" y="38"/>
                    <a:pt x="228" y="0"/>
                    <a:pt x="170" y="0"/>
                  </a:cubicBezTo>
                  <a:cubicBezTo>
                    <a:pt x="84" y="0"/>
                    <a:pt x="0" y="82"/>
                    <a:pt x="0" y="163"/>
                  </a:cubicBezTo>
                  <a:cubicBezTo>
                    <a:pt x="0" y="218"/>
                    <a:pt x="41" y="266"/>
                    <a:pt x="108" y="266"/>
                  </a:cubicBezTo>
                  <a:cubicBezTo>
                    <a:pt x="163" y="266"/>
                    <a:pt x="211" y="240"/>
                    <a:pt x="245" y="216"/>
                  </a:cubicBezTo>
                  <a:cubicBezTo>
                    <a:pt x="259" y="259"/>
                    <a:pt x="288" y="266"/>
                    <a:pt x="305" y="266"/>
                  </a:cubicBezTo>
                  <a:cubicBezTo>
                    <a:pt x="341" y="266"/>
                    <a:pt x="362" y="237"/>
                    <a:pt x="362" y="225"/>
                  </a:cubicBezTo>
                  <a:cubicBezTo>
                    <a:pt x="362" y="218"/>
                    <a:pt x="355" y="218"/>
                    <a:pt x="350" y="218"/>
                  </a:cubicBezTo>
                  <a:cubicBezTo>
                    <a:pt x="343" y="218"/>
                    <a:pt x="343" y="221"/>
                    <a:pt x="341" y="223"/>
                  </a:cubicBezTo>
                  <a:cubicBezTo>
                    <a:pt x="334" y="245"/>
                    <a:pt x="314" y="249"/>
                    <a:pt x="307" y="249"/>
                  </a:cubicBezTo>
                  <a:cubicBezTo>
                    <a:pt x="300" y="249"/>
                    <a:pt x="290" y="249"/>
                    <a:pt x="286" y="177"/>
                  </a:cubicBezTo>
                  <a:moveTo>
                    <a:pt x="240" y="197"/>
                  </a:moveTo>
                  <a:cubicBezTo>
                    <a:pt x="182" y="245"/>
                    <a:pt x="132" y="249"/>
                    <a:pt x="110" y="249"/>
                  </a:cubicBezTo>
                  <a:cubicBezTo>
                    <a:pt x="72" y="249"/>
                    <a:pt x="48" y="223"/>
                    <a:pt x="48" y="185"/>
                  </a:cubicBezTo>
                  <a:cubicBezTo>
                    <a:pt x="48" y="168"/>
                    <a:pt x="58" y="103"/>
                    <a:pt x="89" y="62"/>
                  </a:cubicBezTo>
                  <a:cubicBezTo>
                    <a:pt x="115" y="26"/>
                    <a:pt x="149" y="17"/>
                    <a:pt x="170" y="17"/>
                  </a:cubicBezTo>
                  <a:cubicBezTo>
                    <a:pt x="216" y="17"/>
                    <a:pt x="230" y="62"/>
                    <a:pt x="235" y="98"/>
                  </a:cubicBezTo>
                  <a:cubicBezTo>
                    <a:pt x="238" y="125"/>
                    <a:pt x="238" y="165"/>
                    <a:pt x="240" y="1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2802240" y="2555640"/>
              <a:ext cx="67680" cy="303120"/>
            </a:xfrm>
            <a:custGeom>
              <a:avLst/>
              <a:gdLst/>
              <a:ahLst/>
              <a:cxnLst/>
              <a:rect l="l" t="t" r="r" b="b"/>
              <a:pathLst>
                <a:path w="188" h="842" extrusionOk="0">
                  <a:moveTo>
                    <a:pt x="182" y="34"/>
                  </a:moveTo>
                  <a:cubicBezTo>
                    <a:pt x="187" y="24"/>
                    <a:pt x="187" y="22"/>
                    <a:pt x="187" y="17"/>
                  </a:cubicBezTo>
                  <a:cubicBezTo>
                    <a:pt x="187" y="10"/>
                    <a:pt x="180" y="0"/>
                    <a:pt x="170" y="0"/>
                  </a:cubicBezTo>
                  <a:cubicBezTo>
                    <a:pt x="163" y="0"/>
                    <a:pt x="156" y="5"/>
                    <a:pt x="151" y="19"/>
                  </a:cubicBezTo>
                  <a:cubicBezTo>
                    <a:pt x="102" y="149"/>
                    <a:pt x="52" y="278"/>
                    <a:pt x="2" y="408"/>
                  </a:cubicBezTo>
                  <a:cubicBezTo>
                    <a:pt x="2" y="412"/>
                    <a:pt x="0" y="417"/>
                    <a:pt x="0" y="422"/>
                  </a:cubicBezTo>
                  <a:cubicBezTo>
                    <a:pt x="0" y="424"/>
                    <a:pt x="0" y="427"/>
                    <a:pt x="2" y="436"/>
                  </a:cubicBezTo>
                  <a:cubicBezTo>
                    <a:pt x="52" y="565"/>
                    <a:pt x="102" y="694"/>
                    <a:pt x="151" y="822"/>
                  </a:cubicBezTo>
                  <a:cubicBezTo>
                    <a:pt x="154" y="832"/>
                    <a:pt x="158" y="841"/>
                    <a:pt x="170" y="841"/>
                  </a:cubicBezTo>
                  <a:cubicBezTo>
                    <a:pt x="180" y="841"/>
                    <a:pt x="187" y="834"/>
                    <a:pt x="187" y="825"/>
                  </a:cubicBezTo>
                  <a:cubicBezTo>
                    <a:pt x="187" y="822"/>
                    <a:pt x="187" y="822"/>
                    <a:pt x="182" y="813"/>
                  </a:cubicBezTo>
                  <a:cubicBezTo>
                    <a:pt x="133" y="682"/>
                    <a:pt x="83" y="552"/>
                    <a:pt x="34" y="422"/>
                  </a:cubicBezTo>
                  <a:cubicBezTo>
                    <a:pt x="83" y="292"/>
                    <a:pt x="133" y="163"/>
                    <a:pt x="182" y="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2899080" y="2649600"/>
              <a:ext cx="170640" cy="137520"/>
            </a:xfrm>
            <a:custGeom>
              <a:avLst/>
              <a:gdLst/>
              <a:ahLst/>
              <a:cxnLst/>
              <a:rect l="l" t="t" r="r" b="b"/>
              <a:pathLst>
                <a:path w="474" h="382" extrusionOk="0">
                  <a:moveTo>
                    <a:pt x="367" y="173"/>
                  </a:moveTo>
                  <a:cubicBezTo>
                    <a:pt x="367" y="41"/>
                    <a:pt x="288" y="0"/>
                    <a:pt x="226" y="0"/>
                  </a:cubicBezTo>
                  <a:cubicBezTo>
                    <a:pt x="110" y="0"/>
                    <a:pt x="0" y="120"/>
                    <a:pt x="0" y="237"/>
                  </a:cubicBezTo>
                  <a:cubicBezTo>
                    <a:pt x="0" y="316"/>
                    <a:pt x="50" y="381"/>
                    <a:pt x="137" y="381"/>
                  </a:cubicBezTo>
                  <a:cubicBezTo>
                    <a:pt x="190" y="381"/>
                    <a:pt x="250" y="360"/>
                    <a:pt x="314" y="309"/>
                  </a:cubicBezTo>
                  <a:cubicBezTo>
                    <a:pt x="326" y="355"/>
                    <a:pt x="353" y="381"/>
                    <a:pt x="391" y="381"/>
                  </a:cubicBezTo>
                  <a:cubicBezTo>
                    <a:pt x="437" y="381"/>
                    <a:pt x="461" y="333"/>
                    <a:pt x="461" y="321"/>
                  </a:cubicBezTo>
                  <a:cubicBezTo>
                    <a:pt x="461" y="314"/>
                    <a:pt x="456" y="312"/>
                    <a:pt x="451" y="312"/>
                  </a:cubicBezTo>
                  <a:cubicBezTo>
                    <a:pt x="446" y="312"/>
                    <a:pt x="444" y="314"/>
                    <a:pt x="442" y="321"/>
                  </a:cubicBezTo>
                  <a:cubicBezTo>
                    <a:pt x="425" y="362"/>
                    <a:pt x="396" y="362"/>
                    <a:pt x="394" y="362"/>
                  </a:cubicBezTo>
                  <a:cubicBezTo>
                    <a:pt x="367" y="362"/>
                    <a:pt x="367" y="295"/>
                    <a:pt x="367" y="276"/>
                  </a:cubicBezTo>
                  <a:cubicBezTo>
                    <a:pt x="367" y="259"/>
                    <a:pt x="367" y="257"/>
                    <a:pt x="377" y="247"/>
                  </a:cubicBezTo>
                  <a:cubicBezTo>
                    <a:pt x="456" y="146"/>
                    <a:pt x="473" y="50"/>
                    <a:pt x="473" y="48"/>
                  </a:cubicBezTo>
                  <a:cubicBezTo>
                    <a:pt x="470" y="46"/>
                    <a:pt x="473" y="41"/>
                    <a:pt x="463" y="41"/>
                  </a:cubicBezTo>
                  <a:cubicBezTo>
                    <a:pt x="454" y="41"/>
                    <a:pt x="454" y="43"/>
                    <a:pt x="451" y="58"/>
                  </a:cubicBezTo>
                  <a:cubicBezTo>
                    <a:pt x="434" y="110"/>
                    <a:pt x="408" y="175"/>
                    <a:pt x="367" y="225"/>
                  </a:cubicBezTo>
                  <a:cubicBezTo>
                    <a:pt x="367" y="208"/>
                    <a:pt x="367" y="190"/>
                    <a:pt x="367" y="173"/>
                  </a:cubicBezTo>
                  <a:moveTo>
                    <a:pt x="312" y="288"/>
                  </a:moveTo>
                  <a:cubicBezTo>
                    <a:pt x="238" y="352"/>
                    <a:pt x="173" y="362"/>
                    <a:pt x="139" y="362"/>
                  </a:cubicBezTo>
                  <a:cubicBezTo>
                    <a:pt x="86" y="362"/>
                    <a:pt x="62" y="324"/>
                    <a:pt x="62" y="271"/>
                  </a:cubicBezTo>
                  <a:cubicBezTo>
                    <a:pt x="62" y="228"/>
                    <a:pt x="84" y="137"/>
                    <a:pt x="110" y="96"/>
                  </a:cubicBezTo>
                  <a:cubicBezTo>
                    <a:pt x="151" y="34"/>
                    <a:pt x="197" y="17"/>
                    <a:pt x="226" y="17"/>
                  </a:cubicBezTo>
                  <a:cubicBezTo>
                    <a:pt x="310" y="17"/>
                    <a:pt x="310" y="127"/>
                    <a:pt x="310" y="194"/>
                  </a:cubicBezTo>
                  <a:cubicBezTo>
                    <a:pt x="310" y="225"/>
                    <a:pt x="310" y="273"/>
                    <a:pt x="312" y="28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3117600" y="2555640"/>
              <a:ext cx="12600" cy="303120"/>
            </a:xfrm>
            <a:custGeom>
              <a:avLst/>
              <a:gdLst/>
              <a:ahLst/>
              <a:cxnLst/>
              <a:rect l="l" t="t" r="r" b="b"/>
              <a:pathLst>
                <a:path w="35" h="842" extrusionOk="0">
                  <a:moveTo>
                    <a:pt x="34" y="31"/>
                  </a:moveTo>
                  <a:cubicBezTo>
                    <a:pt x="34" y="17"/>
                    <a:pt x="34" y="0"/>
                    <a:pt x="17" y="0"/>
                  </a:cubicBezTo>
                  <a:cubicBezTo>
                    <a:pt x="0" y="0"/>
                    <a:pt x="0" y="17"/>
                    <a:pt x="0" y="31"/>
                  </a:cubicBezTo>
                  <a:cubicBezTo>
                    <a:pt x="0" y="292"/>
                    <a:pt x="0" y="552"/>
                    <a:pt x="0" y="813"/>
                  </a:cubicBezTo>
                  <a:cubicBezTo>
                    <a:pt x="0" y="827"/>
                    <a:pt x="0" y="841"/>
                    <a:pt x="17" y="841"/>
                  </a:cubicBezTo>
                  <a:cubicBezTo>
                    <a:pt x="34" y="841"/>
                    <a:pt x="34" y="827"/>
                    <a:pt x="34" y="813"/>
                  </a:cubicBezTo>
                  <a:cubicBezTo>
                    <a:pt x="34" y="552"/>
                    <a:pt x="34" y="292"/>
                    <a:pt x="34" y="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3183120" y="2576160"/>
              <a:ext cx="201600" cy="20736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312" y="67"/>
                  </a:moveTo>
                  <a:cubicBezTo>
                    <a:pt x="312" y="38"/>
                    <a:pt x="312" y="26"/>
                    <a:pt x="394" y="26"/>
                  </a:cubicBezTo>
                  <a:cubicBezTo>
                    <a:pt x="402" y="26"/>
                    <a:pt x="411" y="26"/>
                    <a:pt x="420" y="26"/>
                  </a:cubicBezTo>
                  <a:cubicBezTo>
                    <a:pt x="420" y="18"/>
                    <a:pt x="420" y="9"/>
                    <a:pt x="420" y="0"/>
                  </a:cubicBezTo>
                  <a:cubicBezTo>
                    <a:pt x="391" y="2"/>
                    <a:pt x="313" y="2"/>
                    <a:pt x="278" y="2"/>
                  </a:cubicBezTo>
                  <a:cubicBezTo>
                    <a:pt x="244" y="2"/>
                    <a:pt x="166" y="2"/>
                    <a:pt x="134" y="0"/>
                  </a:cubicBezTo>
                  <a:cubicBezTo>
                    <a:pt x="134" y="9"/>
                    <a:pt x="134" y="18"/>
                    <a:pt x="134" y="26"/>
                  </a:cubicBezTo>
                  <a:cubicBezTo>
                    <a:pt x="144" y="26"/>
                    <a:pt x="154" y="26"/>
                    <a:pt x="163" y="26"/>
                  </a:cubicBezTo>
                  <a:cubicBezTo>
                    <a:pt x="242" y="26"/>
                    <a:pt x="242" y="36"/>
                    <a:pt x="242" y="67"/>
                  </a:cubicBezTo>
                  <a:cubicBezTo>
                    <a:pt x="242" y="192"/>
                    <a:pt x="242" y="316"/>
                    <a:pt x="242" y="441"/>
                  </a:cubicBezTo>
                  <a:cubicBezTo>
                    <a:pt x="132" y="410"/>
                    <a:pt x="127" y="280"/>
                    <a:pt x="127" y="225"/>
                  </a:cubicBezTo>
                  <a:cubicBezTo>
                    <a:pt x="127" y="125"/>
                    <a:pt x="89" y="108"/>
                    <a:pt x="53" y="108"/>
                  </a:cubicBezTo>
                  <a:cubicBezTo>
                    <a:pt x="42" y="108"/>
                    <a:pt x="32" y="108"/>
                    <a:pt x="22" y="108"/>
                  </a:cubicBezTo>
                  <a:cubicBezTo>
                    <a:pt x="10" y="108"/>
                    <a:pt x="0" y="108"/>
                    <a:pt x="0" y="117"/>
                  </a:cubicBezTo>
                  <a:cubicBezTo>
                    <a:pt x="0" y="122"/>
                    <a:pt x="2" y="127"/>
                    <a:pt x="7" y="127"/>
                  </a:cubicBezTo>
                  <a:cubicBezTo>
                    <a:pt x="36" y="129"/>
                    <a:pt x="58" y="141"/>
                    <a:pt x="58" y="242"/>
                  </a:cubicBezTo>
                  <a:cubicBezTo>
                    <a:pt x="58" y="261"/>
                    <a:pt x="60" y="326"/>
                    <a:pt x="101" y="384"/>
                  </a:cubicBezTo>
                  <a:cubicBezTo>
                    <a:pt x="134" y="429"/>
                    <a:pt x="185" y="453"/>
                    <a:pt x="242" y="460"/>
                  </a:cubicBezTo>
                  <a:cubicBezTo>
                    <a:pt x="242" y="476"/>
                    <a:pt x="242" y="492"/>
                    <a:pt x="242" y="508"/>
                  </a:cubicBezTo>
                  <a:cubicBezTo>
                    <a:pt x="242" y="537"/>
                    <a:pt x="242" y="549"/>
                    <a:pt x="163" y="549"/>
                  </a:cubicBezTo>
                  <a:cubicBezTo>
                    <a:pt x="154" y="549"/>
                    <a:pt x="144" y="549"/>
                    <a:pt x="134" y="549"/>
                  </a:cubicBezTo>
                  <a:cubicBezTo>
                    <a:pt x="134" y="558"/>
                    <a:pt x="134" y="567"/>
                    <a:pt x="134" y="575"/>
                  </a:cubicBezTo>
                  <a:cubicBezTo>
                    <a:pt x="166" y="573"/>
                    <a:pt x="241" y="573"/>
                    <a:pt x="276" y="573"/>
                  </a:cubicBezTo>
                  <a:cubicBezTo>
                    <a:pt x="311" y="573"/>
                    <a:pt x="391" y="573"/>
                    <a:pt x="420" y="575"/>
                  </a:cubicBezTo>
                  <a:cubicBezTo>
                    <a:pt x="420" y="567"/>
                    <a:pt x="420" y="558"/>
                    <a:pt x="420" y="549"/>
                  </a:cubicBezTo>
                  <a:cubicBezTo>
                    <a:pt x="411" y="549"/>
                    <a:pt x="402" y="549"/>
                    <a:pt x="394" y="549"/>
                  </a:cubicBezTo>
                  <a:cubicBezTo>
                    <a:pt x="312" y="549"/>
                    <a:pt x="312" y="537"/>
                    <a:pt x="312" y="508"/>
                  </a:cubicBezTo>
                  <a:cubicBezTo>
                    <a:pt x="312" y="492"/>
                    <a:pt x="312" y="476"/>
                    <a:pt x="312" y="460"/>
                  </a:cubicBezTo>
                  <a:cubicBezTo>
                    <a:pt x="374" y="453"/>
                    <a:pt x="425" y="429"/>
                    <a:pt x="458" y="384"/>
                  </a:cubicBezTo>
                  <a:cubicBezTo>
                    <a:pt x="502" y="324"/>
                    <a:pt x="502" y="259"/>
                    <a:pt x="502" y="221"/>
                  </a:cubicBezTo>
                  <a:cubicBezTo>
                    <a:pt x="502" y="209"/>
                    <a:pt x="504" y="132"/>
                    <a:pt x="549" y="127"/>
                  </a:cubicBezTo>
                  <a:cubicBezTo>
                    <a:pt x="554" y="127"/>
                    <a:pt x="559" y="125"/>
                    <a:pt x="559" y="117"/>
                  </a:cubicBezTo>
                  <a:cubicBezTo>
                    <a:pt x="559" y="108"/>
                    <a:pt x="552" y="108"/>
                    <a:pt x="540" y="108"/>
                  </a:cubicBezTo>
                  <a:cubicBezTo>
                    <a:pt x="529" y="108"/>
                    <a:pt x="517" y="108"/>
                    <a:pt x="506" y="108"/>
                  </a:cubicBezTo>
                  <a:cubicBezTo>
                    <a:pt x="475" y="108"/>
                    <a:pt x="432" y="115"/>
                    <a:pt x="432" y="237"/>
                  </a:cubicBezTo>
                  <a:cubicBezTo>
                    <a:pt x="432" y="328"/>
                    <a:pt x="403" y="417"/>
                    <a:pt x="312" y="441"/>
                  </a:cubicBezTo>
                  <a:cubicBezTo>
                    <a:pt x="312" y="316"/>
                    <a:pt x="312" y="192"/>
                    <a:pt x="312" y="6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3431880" y="2555640"/>
              <a:ext cx="71280" cy="303120"/>
            </a:xfrm>
            <a:custGeom>
              <a:avLst/>
              <a:gdLst/>
              <a:ahLst/>
              <a:cxnLst/>
              <a:rect l="l" t="t" r="r" b="b"/>
              <a:pathLst>
                <a:path w="198" h="842" extrusionOk="0">
                  <a:moveTo>
                    <a:pt x="197" y="834"/>
                  </a:moveTo>
                  <a:cubicBezTo>
                    <a:pt x="197" y="832"/>
                    <a:pt x="197" y="830"/>
                    <a:pt x="182" y="815"/>
                  </a:cubicBezTo>
                  <a:cubicBezTo>
                    <a:pt x="77" y="710"/>
                    <a:pt x="50" y="551"/>
                    <a:pt x="50" y="422"/>
                  </a:cubicBezTo>
                  <a:cubicBezTo>
                    <a:pt x="50" y="276"/>
                    <a:pt x="82" y="129"/>
                    <a:pt x="185" y="24"/>
                  </a:cubicBezTo>
                  <a:cubicBezTo>
                    <a:pt x="197" y="14"/>
                    <a:pt x="197" y="12"/>
                    <a:pt x="197" y="10"/>
                  </a:cubicBezTo>
                  <a:cubicBezTo>
                    <a:pt x="197" y="2"/>
                    <a:pt x="192" y="0"/>
                    <a:pt x="187" y="0"/>
                  </a:cubicBezTo>
                  <a:cubicBezTo>
                    <a:pt x="180" y="0"/>
                    <a:pt x="103" y="58"/>
                    <a:pt x="53" y="165"/>
                  </a:cubicBezTo>
                  <a:cubicBezTo>
                    <a:pt x="10" y="257"/>
                    <a:pt x="0" y="350"/>
                    <a:pt x="0" y="422"/>
                  </a:cubicBezTo>
                  <a:cubicBezTo>
                    <a:pt x="0" y="487"/>
                    <a:pt x="10" y="590"/>
                    <a:pt x="55" y="683"/>
                  </a:cubicBezTo>
                  <a:cubicBezTo>
                    <a:pt x="108" y="789"/>
                    <a:pt x="180" y="841"/>
                    <a:pt x="187" y="841"/>
                  </a:cubicBezTo>
                  <a:cubicBezTo>
                    <a:pt x="192" y="841"/>
                    <a:pt x="197" y="839"/>
                    <a:pt x="197" y="8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3532320" y="2581560"/>
              <a:ext cx="128160" cy="208440"/>
            </a:xfrm>
            <a:custGeom>
              <a:avLst/>
              <a:gdLst/>
              <a:ahLst/>
              <a:cxnLst/>
              <a:rect l="l" t="t" r="r" b="b"/>
              <a:pathLst>
                <a:path w="356" h="579" extrusionOk="0">
                  <a:moveTo>
                    <a:pt x="355" y="290"/>
                  </a:moveTo>
                  <a:cubicBezTo>
                    <a:pt x="355" y="223"/>
                    <a:pt x="350" y="156"/>
                    <a:pt x="322" y="93"/>
                  </a:cubicBezTo>
                  <a:cubicBezTo>
                    <a:pt x="283" y="14"/>
                    <a:pt x="214" y="0"/>
                    <a:pt x="178" y="0"/>
                  </a:cubicBezTo>
                  <a:cubicBezTo>
                    <a:pt x="127" y="0"/>
                    <a:pt x="65" y="22"/>
                    <a:pt x="31" y="101"/>
                  </a:cubicBezTo>
                  <a:cubicBezTo>
                    <a:pt x="5" y="158"/>
                    <a:pt x="0" y="223"/>
                    <a:pt x="0" y="290"/>
                  </a:cubicBezTo>
                  <a:cubicBezTo>
                    <a:pt x="0" y="355"/>
                    <a:pt x="2" y="429"/>
                    <a:pt x="38" y="494"/>
                  </a:cubicBezTo>
                  <a:cubicBezTo>
                    <a:pt x="74" y="561"/>
                    <a:pt x="134" y="578"/>
                    <a:pt x="178" y="578"/>
                  </a:cubicBezTo>
                  <a:cubicBezTo>
                    <a:pt x="223" y="578"/>
                    <a:pt x="286" y="561"/>
                    <a:pt x="324" y="482"/>
                  </a:cubicBezTo>
                  <a:cubicBezTo>
                    <a:pt x="350" y="422"/>
                    <a:pt x="355" y="357"/>
                    <a:pt x="355" y="290"/>
                  </a:cubicBezTo>
                  <a:moveTo>
                    <a:pt x="178" y="561"/>
                  </a:moveTo>
                  <a:cubicBezTo>
                    <a:pt x="144" y="561"/>
                    <a:pt x="94" y="539"/>
                    <a:pt x="79" y="458"/>
                  </a:cubicBezTo>
                  <a:cubicBezTo>
                    <a:pt x="70" y="408"/>
                    <a:pt x="70" y="331"/>
                    <a:pt x="70" y="280"/>
                  </a:cubicBezTo>
                  <a:cubicBezTo>
                    <a:pt x="70" y="228"/>
                    <a:pt x="70" y="173"/>
                    <a:pt x="77" y="127"/>
                  </a:cubicBezTo>
                  <a:cubicBezTo>
                    <a:pt x="91" y="26"/>
                    <a:pt x="156" y="19"/>
                    <a:pt x="178" y="19"/>
                  </a:cubicBezTo>
                  <a:cubicBezTo>
                    <a:pt x="204" y="19"/>
                    <a:pt x="259" y="34"/>
                    <a:pt x="276" y="117"/>
                  </a:cubicBezTo>
                  <a:cubicBezTo>
                    <a:pt x="286" y="163"/>
                    <a:pt x="286" y="228"/>
                    <a:pt x="286" y="280"/>
                  </a:cubicBezTo>
                  <a:cubicBezTo>
                    <a:pt x="286" y="343"/>
                    <a:pt x="286" y="400"/>
                    <a:pt x="276" y="456"/>
                  </a:cubicBezTo>
                  <a:cubicBezTo>
                    <a:pt x="262" y="535"/>
                    <a:pt x="214" y="561"/>
                    <a:pt x="178" y="56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3689280" y="2555640"/>
              <a:ext cx="70200" cy="303120"/>
            </a:xfrm>
            <a:custGeom>
              <a:avLst/>
              <a:gdLst/>
              <a:ahLst/>
              <a:cxnLst/>
              <a:rect l="l" t="t" r="r" b="b"/>
              <a:pathLst>
                <a:path w="195" h="842" extrusionOk="0">
                  <a:moveTo>
                    <a:pt x="194" y="422"/>
                  </a:moveTo>
                  <a:cubicBezTo>
                    <a:pt x="194" y="357"/>
                    <a:pt x="185" y="254"/>
                    <a:pt x="139" y="158"/>
                  </a:cubicBezTo>
                  <a:cubicBezTo>
                    <a:pt x="89" y="55"/>
                    <a:pt x="17" y="0"/>
                    <a:pt x="7" y="0"/>
                  </a:cubicBezTo>
                  <a:cubicBezTo>
                    <a:pt x="2" y="0"/>
                    <a:pt x="0" y="5"/>
                    <a:pt x="0" y="10"/>
                  </a:cubicBezTo>
                  <a:cubicBezTo>
                    <a:pt x="0" y="12"/>
                    <a:pt x="0" y="14"/>
                    <a:pt x="17" y="29"/>
                  </a:cubicBezTo>
                  <a:cubicBezTo>
                    <a:pt x="98" y="113"/>
                    <a:pt x="146" y="247"/>
                    <a:pt x="146" y="422"/>
                  </a:cubicBezTo>
                  <a:cubicBezTo>
                    <a:pt x="146" y="566"/>
                    <a:pt x="115" y="714"/>
                    <a:pt x="10" y="820"/>
                  </a:cubicBezTo>
                  <a:cubicBezTo>
                    <a:pt x="0" y="830"/>
                    <a:pt x="0" y="832"/>
                    <a:pt x="0" y="834"/>
                  </a:cubicBezTo>
                  <a:cubicBezTo>
                    <a:pt x="0" y="839"/>
                    <a:pt x="2" y="841"/>
                    <a:pt x="7" y="841"/>
                  </a:cubicBezTo>
                  <a:cubicBezTo>
                    <a:pt x="17" y="841"/>
                    <a:pt x="91" y="786"/>
                    <a:pt x="142" y="678"/>
                  </a:cubicBezTo>
                  <a:cubicBezTo>
                    <a:pt x="185" y="585"/>
                    <a:pt x="194" y="491"/>
                    <a:pt x="194" y="4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3807000" y="2555640"/>
              <a:ext cx="67680" cy="303120"/>
            </a:xfrm>
            <a:custGeom>
              <a:avLst/>
              <a:gdLst/>
              <a:ahLst/>
              <a:cxnLst/>
              <a:rect l="l" t="t" r="r" b="b"/>
              <a:pathLst>
                <a:path w="188" h="842" extrusionOk="0">
                  <a:moveTo>
                    <a:pt x="182" y="436"/>
                  </a:moveTo>
                  <a:cubicBezTo>
                    <a:pt x="187" y="427"/>
                    <a:pt x="187" y="424"/>
                    <a:pt x="187" y="422"/>
                  </a:cubicBezTo>
                  <a:cubicBezTo>
                    <a:pt x="187" y="420"/>
                    <a:pt x="187" y="417"/>
                    <a:pt x="182" y="408"/>
                  </a:cubicBezTo>
                  <a:cubicBezTo>
                    <a:pt x="134" y="278"/>
                    <a:pt x="85" y="149"/>
                    <a:pt x="36" y="19"/>
                  </a:cubicBezTo>
                  <a:cubicBezTo>
                    <a:pt x="31" y="7"/>
                    <a:pt x="26" y="0"/>
                    <a:pt x="17" y="0"/>
                  </a:cubicBezTo>
                  <a:cubicBezTo>
                    <a:pt x="7" y="0"/>
                    <a:pt x="0" y="10"/>
                    <a:pt x="0" y="17"/>
                  </a:cubicBezTo>
                  <a:cubicBezTo>
                    <a:pt x="0" y="19"/>
                    <a:pt x="0" y="22"/>
                    <a:pt x="5" y="31"/>
                  </a:cubicBezTo>
                  <a:cubicBezTo>
                    <a:pt x="54" y="161"/>
                    <a:pt x="104" y="292"/>
                    <a:pt x="154" y="422"/>
                  </a:cubicBezTo>
                  <a:cubicBezTo>
                    <a:pt x="104" y="551"/>
                    <a:pt x="54" y="681"/>
                    <a:pt x="5" y="810"/>
                  </a:cubicBezTo>
                  <a:cubicBezTo>
                    <a:pt x="0" y="820"/>
                    <a:pt x="0" y="822"/>
                    <a:pt x="0" y="825"/>
                  </a:cubicBezTo>
                  <a:cubicBezTo>
                    <a:pt x="0" y="834"/>
                    <a:pt x="7" y="841"/>
                    <a:pt x="17" y="841"/>
                  </a:cubicBezTo>
                  <a:cubicBezTo>
                    <a:pt x="26" y="841"/>
                    <a:pt x="31" y="834"/>
                    <a:pt x="34" y="825"/>
                  </a:cubicBezTo>
                  <a:cubicBezTo>
                    <a:pt x="83" y="695"/>
                    <a:pt x="133" y="566"/>
                    <a:pt x="182" y="43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3921840" y="2649600"/>
              <a:ext cx="117000" cy="137520"/>
            </a:xfrm>
            <a:custGeom>
              <a:avLst/>
              <a:gdLst/>
              <a:ahLst/>
              <a:cxnLst/>
              <a:rect l="l" t="t" r="r" b="b"/>
              <a:pathLst>
                <a:path w="325" h="382" extrusionOk="0">
                  <a:moveTo>
                    <a:pt x="120" y="177"/>
                  </a:moveTo>
                  <a:cubicBezTo>
                    <a:pt x="144" y="177"/>
                    <a:pt x="206" y="175"/>
                    <a:pt x="250" y="158"/>
                  </a:cubicBezTo>
                  <a:cubicBezTo>
                    <a:pt x="307" y="132"/>
                    <a:pt x="312" y="82"/>
                    <a:pt x="312" y="70"/>
                  </a:cubicBezTo>
                  <a:cubicBezTo>
                    <a:pt x="312" y="34"/>
                    <a:pt x="281" y="0"/>
                    <a:pt x="221" y="0"/>
                  </a:cubicBezTo>
                  <a:cubicBezTo>
                    <a:pt x="127" y="0"/>
                    <a:pt x="0" y="82"/>
                    <a:pt x="0" y="228"/>
                  </a:cubicBezTo>
                  <a:cubicBezTo>
                    <a:pt x="0" y="314"/>
                    <a:pt x="50" y="381"/>
                    <a:pt x="132" y="381"/>
                  </a:cubicBezTo>
                  <a:cubicBezTo>
                    <a:pt x="254" y="381"/>
                    <a:pt x="324" y="290"/>
                    <a:pt x="324" y="280"/>
                  </a:cubicBezTo>
                  <a:cubicBezTo>
                    <a:pt x="324" y="276"/>
                    <a:pt x="319" y="271"/>
                    <a:pt x="314" y="271"/>
                  </a:cubicBezTo>
                  <a:cubicBezTo>
                    <a:pt x="310" y="271"/>
                    <a:pt x="307" y="271"/>
                    <a:pt x="302" y="278"/>
                  </a:cubicBezTo>
                  <a:cubicBezTo>
                    <a:pt x="238" y="362"/>
                    <a:pt x="144" y="362"/>
                    <a:pt x="134" y="362"/>
                  </a:cubicBezTo>
                  <a:cubicBezTo>
                    <a:pt x="70" y="362"/>
                    <a:pt x="62" y="290"/>
                    <a:pt x="62" y="264"/>
                  </a:cubicBezTo>
                  <a:cubicBezTo>
                    <a:pt x="62" y="254"/>
                    <a:pt x="62" y="228"/>
                    <a:pt x="74" y="177"/>
                  </a:cubicBezTo>
                  <a:cubicBezTo>
                    <a:pt x="90" y="177"/>
                    <a:pt x="105" y="177"/>
                    <a:pt x="120" y="177"/>
                  </a:cubicBezTo>
                  <a:moveTo>
                    <a:pt x="79" y="158"/>
                  </a:moveTo>
                  <a:cubicBezTo>
                    <a:pt x="113" y="31"/>
                    <a:pt x="199" y="17"/>
                    <a:pt x="221" y="17"/>
                  </a:cubicBezTo>
                  <a:cubicBezTo>
                    <a:pt x="262" y="17"/>
                    <a:pt x="283" y="41"/>
                    <a:pt x="283" y="70"/>
                  </a:cubicBezTo>
                  <a:cubicBezTo>
                    <a:pt x="283" y="158"/>
                    <a:pt x="149" y="158"/>
                    <a:pt x="115" y="158"/>
                  </a:cubicBezTo>
                  <a:cubicBezTo>
                    <a:pt x="103" y="158"/>
                    <a:pt x="91" y="158"/>
                    <a:pt x="79" y="15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4071960" y="2599560"/>
              <a:ext cx="144720" cy="10800"/>
            </a:xfrm>
            <a:custGeom>
              <a:avLst/>
              <a:gdLst/>
              <a:ahLst/>
              <a:cxnLst/>
              <a:rect l="l" t="t" r="r" b="b"/>
              <a:pathLst>
                <a:path w="402" h="30" extrusionOk="0">
                  <a:moveTo>
                    <a:pt x="377" y="29"/>
                  </a:moveTo>
                  <a:cubicBezTo>
                    <a:pt x="386" y="29"/>
                    <a:pt x="401" y="29"/>
                    <a:pt x="401" y="14"/>
                  </a:cubicBezTo>
                  <a:cubicBezTo>
                    <a:pt x="401" y="0"/>
                    <a:pt x="386" y="0"/>
                    <a:pt x="377" y="0"/>
                  </a:cubicBezTo>
                  <a:cubicBezTo>
                    <a:pt x="259" y="0"/>
                    <a:pt x="142" y="0"/>
                    <a:pt x="24" y="0"/>
                  </a:cubicBezTo>
                  <a:cubicBezTo>
                    <a:pt x="14" y="0"/>
                    <a:pt x="0" y="0"/>
                    <a:pt x="0" y="14"/>
                  </a:cubicBezTo>
                  <a:cubicBezTo>
                    <a:pt x="0" y="29"/>
                    <a:pt x="14" y="29"/>
                    <a:pt x="24" y="29"/>
                  </a:cubicBezTo>
                  <a:cubicBezTo>
                    <a:pt x="142" y="29"/>
                    <a:pt x="259" y="29"/>
                    <a:pt x="377" y="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4249080" y="2517480"/>
              <a:ext cx="64440" cy="142920"/>
            </a:xfrm>
            <a:custGeom>
              <a:avLst/>
              <a:gdLst/>
              <a:ahLst/>
              <a:cxnLst/>
              <a:rect l="l" t="t" r="r" b="b"/>
              <a:pathLst>
                <a:path w="179" h="397" extrusionOk="0">
                  <a:moveTo>
                    <a:pt x="163" y="22"/>
                  </a:moveTo>
                  <a:cubicBezTo>
                    <a:pt x="163" y="12"/>
                    <a:pt x="156" y="0"/>
                    <a:pt x="139" y="0"/>
                  </a:cubicBezTo>
                  <a:cubicBezTo>
                    <a:pt x="122" y="0"/>
                    <a:pt x="106" y="14"/>
                    <a:pt x="106" y="31"/>
                  </a:cubicBezTo>
                  <a:cubicBezTo>
                    <a:pt x="106" y="43"/>
                    <a:pt x="115" y="55"/>
                    <a:pt x="130" y="55"/>
                  </a:cubicBezTo>
                  <a:cubicBezTo>
                    <a:pt x="146" y="55"/>
                    <a:pt x="163" y="38"/>
                    <a:pt x="163" y="22"/>
                  </a:cubicBezTo>
                  <a:moveTo>
                    <a:pt x="43" y="321"/>
                  </a:moveTo>
                  <a:cubicBezTo>
                    <a:pt x="41" y="328"/>
                    <a:pt x="38" y="336"/>
                    <a:pt x="38" y="345"/>
                  </a:cubicBezTo>
                  <a:cubicBezTo>
                    <a:pt x="38" y="374"/>
                    <a:pt x="60" y="396"/>
                    <a:pt x="94" y="396"/>
                  </a:cubicBezTo>
                  <a:cubicBezTo>
                    <a:pt x="154" y="396"/>
                    <a:pt x="178" y="314"/>
                    <a:pt x="178" y="307"/>
                  </a:cubicBezTo>
                  <a:cubicBezTo>
                    <a:pt x="178" y="297"/>
                    <a:pt x="170" y="297"/>
                    <a:pt x="168" y="297"/>
                  </a:cubicBezTo>
                  <a:cubicBezTo>
                    <a:pt x="161" y="297"/>
                    <a:pt x="161" y="302"/>
                    <a:pt x="158" y="309"/>
                  </a:cubicBezTo>
                  <a:cubicBezTo>
                    <a:pt x="144" y="355"/>
                    <a:pt x="118" y="379"/>
                    <a:pt x="96" y="379"/>
                  </a:cubicBezTo>
                  <a:cubicBezTo>
                    <a:pt x="84" y="379"/>
                    <a:pt x="82" y="372"/>
                    <a:pt x="82" y="360"/>
                  </a:cubicBezTo>
                  <a:cubicBezTo>
                    <a:pt x="82" y="345"/>
                    <a:pt x="84" y="333"/>
                    <a:pt x="89" y="321"/>
                  </a:cubicBezTo>
                  <a:cubicBezTo>
                    <a:pt x="96" y="304"/>
                    <a:pt x="103" y="290"/>
                    <a:pt x="108" y="273"/>
                  </a:cubicBezTo>
                  <a:cubicBezTo>
                    <a:pt x="115" y="259"/>
                    <a:pt x="134" y="206"/>
                    <a:pt x="137" y="199"/>
                  </a:cubicBezTo>
                  <a:cubicBezTo>
                    <a:pt x="139" y="194"/>
                    <a:pt x="142" y="187"/>
                    <a:pt x="142" y="180"/>
                  </a:cubicBezTo>
                  <a:cubicBezTo>
                    <a:pt x="142" y="153"/>
                    <a:pt x="118" y="129"/>
                    <a:pt x="86" y="129"/>
                  </a:cubicBezTo>
                  <a:cubicBezTo>
                    <a:pt x="26" y="129"/>
                    <a:pt x="0" y="211"/>
                    <a:pt x="0" y="221"/>
                  </a:cubicBezTo>
                  <a:cubicBezTo>
                    <a:pt x="0" y="228"/>
                    <a:pt x="7" y="228"/>
                    <a:pt x="10" y="228"/>
                  </a:cubicBezTo>
                  <a:cubicBezTo>
                    <a:pt x="17" y="228"/>
                    <a:pt x="19" y="225"/>
                    <a:pt x="19" y="218"/>
                  </a:cubicBezTo>
                  <a:cubicBezTo>
                    <a:pt x="36" y="168"/>
                    <a:pt x="62" y="146"/>
                    <a:pt x="84" y="146"/>
                  </a:cubicBezTo>
                  <a:cubicBezTo>
                    <a:pt x="94" y="146"/>
                    <a:pt x="98" y="151"/>
                    <a:pt x="98" y="168"/>
                  </a:cubicBezTo>
                  <a:cubicBezTo>
                    <a:pt x="98" y="182"/>
                    <a:pt x="94" y="189"/>
                    <a:pt x="79" y="225"/>
                  </a:cubicBezTo>
                  <a:cubicBezTo>
                    <a:pt x="67" y="257"/>
                    <a:pt x="55" y="289"/>
                    <a:pt x="43" y="3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4332240" y="2564280"/>
              <a:ext cx="138600" cy="96120"/>
            </a:xfrm>
            <a:custGeom>
              <a:avLst/>
              <a:gdLst/>
              <a:ahLst/>
              <a:cxnLst/>
              <a:rect l="l" t="t" r="r" b="b"/>
              <a:pathLst>
                <a:path w="385" h="267" extrusionOk="0">
                  <a:moveTo>
                    <a:pt x="384" y="43"/>
                  </a:moveTo>
                  <a:cubicBezTo>
                    <a:pt x="384" y="24"/>
                    <a:pt x="374" y="0"/>
                    <a:pt x="350" y="0"/>
                  </a:cubicBezTo>
                  <a:cubicBezTo>
                    <a:pt x="336" y="0"/>
                    <a:pt x="322" y="19"/>
                    <a:pt x="322" y="34"/>
                  </a:cubicBezTo>
                  <a:cubicBezTo>
                    <a:pt x="322" y="53"/>
                    <a:pt x="353" y="58"/>
                    <a:pt x="353" y="96"/>
                  </a:cubicBezTo>
                  <a:cubicBezTo>
                    <a:pt x="353" y="134"/>
                    <a:pt x="314" y="221"/>
                    <a:pt x="250" y="221"/>
                  </a:cubicBezTo>
                  <a:cubicBezTo>
                    <a:pt x="221" y="221"/>
                    <a:pt x="197" y="199"/>
                    <a:pt x="190" y="175"/>
                  </a:cubicBezTo>
                  <a:cubicBezTo>
                    <a:pt x="197" y="161"/>
                    <a:pt x="211" y="120"/>
                    <a:pt x="211" y="105"/>
                  </a:cubicBezTo>
                  <a:cubicBezTo>
                    <a:pt x="211" y="96"/>
                    <a:pt x="206" y="89"/>
                    <a:pt x="194" y="89"/>
                  </a:cubicBezTo>
                  <a:cubicBezTo>
                    <a:pt x="166" y="89"/>
                    <a:pt x="163" y="151"/>
                    <a:pt x="163" y="173"/>
                  </a:cubicBezTo>
                  <a:cubicBezTo>
                    <a:pt x="146" y="192"/>
                    <a:pt x="118" y="221"/>
                    <a:pt x="79" y="221"/>
                  </a:cubicBezTo>
                  <a:cubicBezTo>
                    <a:pt x="46" y="221"/>
                    <a:pt x="24" y="192"/>
                    <a:pt x="24" y="151"/>
                  </a:cubicBezTo>
                  <a:cubicBezTo>
                    <a:pt x="24" y="84"/>
                    <a:pt x="84" y="26"/>
                    <a:pt x="84" y="17"/>
                  </a:cubicBezTo>
                  <a:cubicBezTo>
                    <a:pt x="84" y="10"/>
                    <a:pt x="79" y="2"/>
                    <a:pt x="72" y="2"/>
                  </a:cubicBezTo>
                  <a:cubicBezTo>
                    <a:pt x="65" y="2"/>
                    <a:pt x="62" y="7"/>
                    <a:pt x="58" y="12"/>
                  </a:cubicBezTo>
                  <a:cubicBezTo>
                    <a:pt x="50" y="19"/>
                    <a:pt x="43" y="34"/>
                    <a:pt x="36" y="46"/>
                  </a:cubicBezTo>
                  <a:cubicBezTo>
                    <a:pt x="14" y="82"/>
                    <a:pt x="0" y="129"/>
                    <a:pt x="0" y="173"/>
                  </a:cubicBezTo>
                  <a:cubicBezTo>
                    <a:pt x="0" y="221"/>
                    <a:pt x="19" y="266"/>
                    <a:pt x="74" y="266"/>
                  </a:cubicBezTo>
                  <a:cubicBezTo>
                    <a:pt x="113" y="266"/>
                    <a:pt x="146" y="240"/>
                    <a:pt x="168" y="209"/>
                  </a:cubicBezTo>
                  <a:cubicBezTo>
                    <a:pt x="180" y="245"/>
                    <a:pt x="206" y="266"/>
                    <a:pt x="242" y="266"/>
                  </a:cubicBezTo>
                  <a:cubicBezTo>
                    <a:pt x="348" y="266"/>
                    <a:pt x="384" y="91"/>
                    <a:pt x="384" y="4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4494600" y="2621160"/>
              <a:ext cx="105840" cy="69480"/>
            </a:xfrm>
            <a:custGeom>
              <a:avLst/>
              <a:gdLst/>
              <a:ahLst/>
              <a:cxnLst/>
              <a:rect l="l" t="t" r="r" b="b"/>
              <a:pathLst>
                <a:path w="294" h="193" extrusionOk="0">
                  <a:moveTo>
                    <a:pt x="230" y="127"/>
                  </a:moveTo>
                  <a:cubicBezTo>
                    <a:pt x="266" y="93"/>
                    <a:pt x="288" y="36"/>
                    <a:pt x="288" y="26"/>
                  </a:cubicBezTo>
                  <a:cubicBezTo>
                    <a:pt x="288" y="22"/>
                    <a:pt x="281" y="22"/>
                    <a:pt x="278" y="22"/>
                  </a:cubicBezTo>
                  <a:cubicBezTo>
                    <a:pt x="271" y="22"/>
                    <a:pt x="271" y="22"/>
                    <a:pt x="269" y="31"/>
                  </a:cubicBezTo>
                  <a:cubicBezTo>
                    <a:pt x="259" y="65"/>
                    <a:pt x="240" y="93"/>
                    <a:pt x="228" y="105"/>
                  </a:cubicBezTo>
                  <a:cubicBezTo>
                    <a:pt x="228" y="96"/>
                    <a:pt x="228" y="96"/>
                    <a:pt x="226" y="84"/>
                  </a:cubicBezTo>
                  <a:cubicBezTo>
                    <a:pt x="221" y="22"/>
                    <a:pt x="170" y="0"/>
                    <a:pt x="132" y="0"/>
                  </a:cubicBezTo>
                  <a:cubicBezTo>
                    <a:pt x="62" y="0"/>
                    <a:pt x="0" y="58"/>
                    <a:pt x="0" y="115"/>
                  </a:cubicBezTo>
                  <a:cubicBezTo>
                    <a:pt x="0" y="158"/>
                    <a:pt x="34" y="192"/>
                    <a:pt x="86" y="192"/>
                  </a:cubicBezTo>
                  <a:cubicBezTo>
                    <a:pt x="108" y="192"/>
                    <a:pt x="149" y="187"/>
                    <a:pt x="197" y="156"/>
                  </a:cubicBezTo>
                  <a:cubicBezTo>
                    <a:pt x="204" y="173"/>
                    <a:pt x="221" y="192"/>
                    <a:pt x="247" y="192"/>
                  </a:cubicBezTo>
                  <a:cubicBezTo>
                    <a:pt x="276" y="192"/>
                    <a:pt x="293" y="170"/>
                    <a:pt x="293" y="161"/>
                  </a:cubicBezTo>
                  <a:cubicBezTo>
                    <a:pt x="293" y="156"/>
                    <a:pt x="286" y="156"/>
                    <a:pt x="283" y="156"/>
                  </a:cubicBezTo>
                  <a:cubicBezTo>
                    <a:pt x="278" y="156"/>
                    <a:pt x="276" y="156"/>
                    <a:pt x="274" y="161"/>
                  </a:cubicBezTo>
                  <a:cubicBezTo>
                    <a:pt x="269" y="175"/>
                    <a:pt x="252" y="177"/>
                    <a:pt x="250" y="177"/>
                  </a:cubicBezTo>
                  <a:cubicBezTo>
                    <a:pt x="240" y="177"/>
                    <a:pt x="233" y="170"/>
                    <a:pt x="230" y="127"/>
                  </a:cubicBezTo>
                  <a:moveTo>
                    <a:pt x="192" y="139"/>
                  </a:moveTo>
                  <a:cubicBezTo>
                    <a:pt x="178" y="151"/>
                    <a:pt x="137" y="177"/>
                    <a:pt x="89" y="177"/>
                  </a:cubicBezTo>
                  <a:cubicBezTo>
                    <a:pt x="62" y="177"/>
                    <a:pt x="38" y="163"/>
                    <a:pt x="38" y="127"/>
                  </a:cubicBezTo>
                  <a:cubicBezTo>
                    <a:pt x="38" y="113"/>
                    <a:pt x="43" y="74"/>
                    <a:pt x="65" y="48"/>
                  </a:cubicBezTo>
                  <a:cubicBezTo>
                    <a:pt x="79" y="31"/>
                    <a:pt x="103" y="14"/>
                    <a:pt x="130" y="14"/>
                  </a:cubicBezTo>
                  <a:cubicBezTo>
                    <a:pt x="173" y="14"/>
                    <a:pt x="185" y="58"/>
                    <a:pt x="187" y="82"/>
                  </a:cubicBezTo>
                  <a:cubicBezTo>
                    <a:pt x="190" y="91"/>
                    <a:pt x="190" y="113"/>
                    <a:pt x="192" y="13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4640400" y="2525400"/>
              <a:ext cx="72000" cy="135000"/>
            </a:xfrm>
            <a:custGeom>
              <a:avLst/>
              <a:gdLst/>
              <a:ahLst/>
              <a:cxnLst/>
              <a:rect l="l" t="t" r="r" b="b"/>
              <a:pathLst>
                <a:path w="200" h="375" extrusionOk="0">
                  <a:moveTo>
                    <a:pt x="120" y="137"/>
                  </a:moveTo>
                  <a:cubicBezTo>
                    <a:pt x="140" y="137"/>
                    <a:pt x="160" y="137"/>
                    <a:pt x="180" y="137"/>
                  </a:cubicBezTo>
                  <a:cubicBezTo>
                    <a:pt x="192" y="137"/>
                    <a:pt x="199" y="137"/>
                    <a:pt x="199" y="122"/>
                  </a:cubicBezTo>
                  <a:cubicBezTo>
                    <a:pt x="199" y="115"/>
                    <a:pt x="192" y="115"/>
                    <a:pt x="182" y="115"/>
                  </a:cubicBezTo>
                  <a:cubicBezTo>
                    <a:pt x="163" y="115"/>
                    <a:pt x="144" y="115"/>
                    <a:pt x="125" y="115"/>
                  </a:cubicBezTo>
                  <a:cubicBezTo>
                    <a:pt x="133" y="86"/>
                    <a:pt x="141" y="56"/>
                    <a:pt x="149" y="26"/>
                  </a:cubicBezTo>
                  <a:cubicBezTo>
                    <a:pt x="149" y="24"/>
                    <a:pt x="149" y="22"/>
                    <a:pt x="149" y="19"/>
                  </a:cubicBezTo>
                  <a:cubicBezTo>
                    <a:pt x="149" y="10"/>
                    <a:pt x="142" y="0"/>
                    <a:pt x="130" y="0"/>
                  </a:cubicBezTo>
                  <a:cubicBezTo>
                    <a:pt x="115" y="0"/>
                    <a:pt x="106" y="10"/>
                    <a:pt x="101" y="26"/>
                  </a:cubicBezTo>
                  <a:cubicBezTo>
                    <a:pt x="98" y="41"/>
                    <a:pt x="106" y="12"/>
                    <a:pt x="79" y="115"/>
                  </a:cubicBezTo>
                  <a:cubicBezTo>
                    <a:pt x="59" y="115"/>
                    <a:pt x="39" y="115"/>
                    <a:pt x="19" y="115"/>
                  </a:cubicBezTo>
                  <a:cubicBezTo>
                    <a:pt x="7" y="115"/>
                    <a:pt x="0" y="115"/>
                    <a:pt x="0" y="127"/>
                  </a:cubicBezTo>
                  <a:cubicBezTo>
                    <a:pt x="0" y="137"/>
                    <a:pt x="7" y="137"/>
                    <a:pt x="17" y="137"/>
                  </a:cubicBezTo>
                  <a:cubicBezTo>
                    <a:pt x="36" y="137"/>
                    <a:pt x="55" y="137"/>
                    <a:pt x="74" y="137"/>
                  </a:cubicBezTo>
                  <a:cubicBezTo>
                    <a:pt x="62" y="183"/>
                    <a:pt x="50" y="229"/>
                    <a:pt x="38" y="276"/>
                  </a:cubicBezTo>
                  <a:cubicBezTo>
                    <a:pt x="36" y="290"/>
                    <a:pt x="31" y="312"/>
                    <a:pt x="31" y="319"/>
                  </a:cubicBezTo>
                  <a:cubicBezTo>
                    <a:pt x="31" y="352"/>
                    <a:pt x="60" y="374"/>
                    <a:pt x="94" y="374"/>
                  </a:cubicBezTo>
                  <a:cubicBezTo>
                    <a:pt x="158" y="374"/>
                    <a:pt x="197" y="294"/>
                    <a:pt x="197" y="285"/>
                  </a:cubicBezTo>
                  <a:cubicBezTo>
                    <a:pt x="197" y="277"/>
                    <a:pt x="190" y="276"/>
                    <a:pt x="187" y="276"/>
                  </a:cubicBezTo>
                  <a:cubicBezTo>
                    <a:pt x="180" y="276"/>
                    <a:pt x="180" y="278"/>
                    <a:pt x="175" y="288"/>
                  </a:cubicBezTo>
                  <a:cubicBezTo>
                    <a:pt x="158" y="326"/>
                    <a:pt x="127" y="357"/>
                    <a:pt x="96" y="357"/>
                  </a:cubicBezTo>
                  <a:cubicBezTo>
                    <a:pt x="82" y="357"/>
                    <a:pt x="74" y="350"/>
                    <a:pt x="74" y="328"/>
                  </a:cubicBezTo>
                  <a:cubicBezTo>
                    <a:pt x="74" y="324"/>
                    <a:pt x="77" y="312"/>
                    <a:pt x="79" y="304"/>
                  </a:cubicBezTo>
                  <a:cubicBezTo>
                    <a:pt x="93" y="249"/>
                    <a:pt x="106" y="193"/>
                    <a:pt x="120" y="13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4774320" y="2555640"/>
              <a:ext cx="12600" cy="303120"/>
            </a:xfrm>
            <a:custGeom>
              <a:avLst/>
              <a:gdLst/>
              <a:ahLst/>
              <a:cxnLst/>
              <a:rect l="l" t="t" r="r" b="b"/>
              <a:pathLst>
                <a:path w="35" h="842" extrusionOk="0">
                  <a:moveTo>
                    <a:pt x="34" y="31"/>
                  </a:moveTo>
                  <a:cubicBezTo>
                    <a:pt x="34" y="17"/>
                    <a:pt x="34" y="0"/>
                    <a:pt x="17" y="0"/>
                  </a:cubicBezTo>
                  <a:cubicBezTo>
                    <a:pt x="0" y="0"/>
                    <a:pt x="0" y="17"/>
                    <a:pt x="0" y="31"/>
                  </a:cubicBezTo>
                  <a:cubicBezTo>
                    <a:pt x="0" y="292"/>
                    <a:pt x="0" y="552"/>
                    <a:pt x="0" y="813"/>
                  </a:cubicBezTo>
                  <a:cubicBezTo>
                    <a:pt x="0" y="827"/>
                    <a:pt x="0" y="841"/>
                    <a:pt x="17" y="841"/>
                  </a:cubicBezTo>
                  <a:cubicBezTo>
                    <a:pt x="34" y="841"/>
                    <a:pt x="34" y="827"/>
                    <a:pt x="34" y="813"/>
                  </a:cubicBezTo>
                  <a:cubicBezTo>
                    <a:pt x="34" y="552"/>
                    <a:pt x="34" y="292"/>
                    <a:pt x="34" y="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4834800" y="2649600"/>
              <a:ext cx="171360" cy="137520"/>
            </a:xfrm>
            <a:custGeom>
              <a:avLst/>
              <a:gdLst/>
              <a:ahLst/>
              <a:cxnLst/>
              <a:rect l="l" t="t" r="r" b="b"/>
              <a:pathLst>
                <a:path w="476" h="382" extrusionOk="0">
                  <a:moveTo>
                    <a:pt x="370" y="173"/>
                  </a:moveTo>
                  <a:cubicBezTo>
                    <a:pt x="370" y="41"/>
                    <a:pt x="290" y="0"/>
                    <a:pt x="228" y="0"/>
                  </a:cubicBezTo>
                  <a:cubicBezTo>
                    <a:pt x="113" y="0"/>
                    <a:pt x="0" y="120"/>
                    <a:pt x="0" y="237"/>
                  </a:cubicBezTo>
                  <a:cubicBezTo>
                    <a:pt x="0" y="316"/>
                    <a:pt x="53" y="381"/>
                    <a:pt x="137" y="381"/>
                  </a:cubicBezTo>
                  <a:cubicBezTo>
                    <a:pt x="190" y="381"/>
                    <a:pt x="252" y="360"/>
                    <a:pt x="314" y="309"/>
                  </a:cubicBezTo>
                  <a:cubicBezTo>
                    <a:pt x="326" y="355"/>
                    <a:pt x="355" y="381"/>
                    <a:pt x="391" y="381"/>
                  </a:cubicBezTo>
                  <a:cubicBezTo>
                    <a:pt x="437" y="381"/>
                    <a:pt x="463" y="333"/>
                    <a:pt x="463" y="321"/>
                  </a:cubicBezTo>
                  <a:cubicBezTo>
                    <a:pt x="463" y="314"/>
                    <a:pt x="458" y="312"/>
                    <a:pt x="454" y="312"/>
                  </a:cubicBezTo>
                  <a:cubicBezTo>
                    <a:pt x="446" y="312"/>
                    <a:pt x="444" y="314"/>
                    <a:pt x="442" y="321"/>
                  </a:cubicBezTo>
                  <a:cubicBezTo>
                    <a:pt x="427" y="362"/>
                    <a:pt x="411" y="348"/>
                    <a:pt x="396" y="362"/>
                  </a:cubicBezTo>
                  <a:cubicBezTo>
                    <a:pt x="370" y="362"/>
                    <a:pt x="370" y="295"/>
                    <a:pt x="370" y="276"/>
                  </a:cubicBezTo>
                  <a:cubicBezTo>
                    <a:pt x="370" y="259"/>
                    <a:pt x="370" y="257"/>
                    <a:pt x="377" y="247"/>
                  </a:cubicBezTo>
                  <a:cubicBezTo>
                    <a:pt x="456" y="146"/>
                    <a:pt x="475" y="50"/>
                    <a:pt x="475" y="48"/>
                  </a:cubicBezTo>
                  <a:cubicBezTo>
                    <a:pt x="471" y="46"/>
                    <a:pt x="473" y="41"/>
                    <a:pt x="463" y="41"/>
                  </a:cubicBezTo>
                  <a:cubicBezTo>
                    <a:pt x="456" y="41"/>
                    <a:pt x="456" y="43"/>
                    <a:pt x="451" y="58"/>
                  </a:cubicBezTo>
                  <a:cubicBezTo>
                    <a:pt x="437" y="110"/>
                    <a:pt x="408" y="175"/>
                    <a:pt x="370" y="225"/>
                  </a:cubicBezTo>
                  <a:cubicBezTo>
                    <a:pt x="370" y="208"/>
                    <a:pt x="370" y="190"/>
                    <a:pt x="370" y="173"/>
                  </a:cubicBezTo>
                  <a:moveTo>
                    <a:pt x="312" y="288"/>
                  </a:moveTo>
                  <a:cubicBezTo>
                    <a:pt x="238" y="352"/>
                    <a:pt x="173" y="362"/>
                    <a:pt x="139" y="362"/>
                  </a:cubicBezTo>
                  <a:cubicBezTo>
                    <a:pt x="89" y="362"/>
                    <a:pt x="62" y="324"/>
                    <a:pt x="62" y="271"/>
                  </a:cubicBezTo>
                  <a:cubicBezTo>
                    <a:pt x="62" y="228"/>
                    <a:pt x="86" y="137"/>
                    <a:pt x="113" y="96"/>
                  </a:cubicBezTo>
                  <a:cubicBezTo>
                    <a:pt x="151" y="34"/>
                    <a:pt x="197" y="17"/>
                    <a:pt x="228" y="17"/>
                  </a:cubicBezTo>
                  <a:cubicBezTo>
                    <a:pt x="310" y="17"/>
                    <a:pt x="310" y="127"/>
                    <a:pt x="310" y="194"/>
                  </a:cubicBezTo>
                  <a:cubicBezTo>
                    <a:pt x="310" y="225"/>
                    <a:pt x="310" y="273"/>
                    <a:pt x="312" y="28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5034240" y="2555640"/>
              <a:ext cx="68760" cy="303120"/>
            </a:xfrm>
            <a:custGeom>
              <a:avLst/>
              <a:gdLst/>
              <a:ahLst/>
              <a:cxnLst/>
              <a:rect l="l" t="t" r="r" b="b"/>
              <a:pathLst>
                <a:path w="191" h="842" extrusionOk="0">
                  <a:moveTo>
                    <a:pt x="185" y="436"/>
                  </a:moveTo>
                  <a:cubicBezTo>
                    <a:pt x="190" y="427"/>
                    <a:pt x="190" y="424"/>
                    <a:pt x="190" y="422"/>
                  </a:cubicBezTo>
                  <a:cubicBezTo>
                    <a:pt x="190" y="420"/>
                    <a:pt x="190" y="417"/>
                    <a:pt x="185" y="408"/>
                  </a:cubicBezTo>
                  <a:cubicBezTo>
                    <a:pt x="136" y="278"/>
                    <a:pt x="87" y="149"/>
                    <a:pt x="38" y="19"/>
                  </a:cubicBezTo>
                  <a:cubicBezTo>
                    <a:pt x="31" y="7"/>
                    <a:pt x="25" y="0"/>
                    <a:pt x="17" y="0"/>
                  </a:cubicBezTo>
                  <a:cubicBezTo>
                    <a:pt x="8" y="0"/>
                    <a:pt x="0" y="10"/>
                    <a:pt x="0" y="17"/>
                  </a:cubicBezTo>
                  <a:cubicBezTo>
                    <a:pt x="0" y="19"/>
                    <a:pt x="0" y="22"/>
                    <a:pt x="5" y="31"/>
                  </a:cubicBezTo>
                  <a:cubicBezTo>
                    <a:pt x="54" y="161"/>
                    <a:pt x="104" y="292"/>
                    <a:pt x="154" y="422"/>
                  </a:cubicBezTo>
                  <a:cubicBezTo>
                    <a:pt x="104" y="551"/>
                    <a:pt x="54" y="681"/>
                    <a:pt x="5" y="810"/>
                  </a:cubicBezTo>
                  <a:cubicBezTo>
                    <a:pt x="0" y="820"/>
                    <a:pt x="0" y="822"/>
                    <a:pt x="0" y="825"/>
                  </a:cubicBezTo>
                  <a:cubicBezTo>
                    <a:pt x="0" y="834"/>
                    <a:pt x="10" y="841"/>
                    <a:pt x="17" y="841"/>
                  </a:cubicBezTo>
                  <a:cubicBezTo>
                    <a:pt x="29" y="841"/>
                    <a:pt x="31" y="834"/>
                    <a:pt x="36" y="825"/>
                  </a:cubicBezTo>
                  <a:cubicBezTo>
                    <a:pt x="86" y="695"/>
                    <a:pt x="135" y="566"/>
                    <a:pt x="185" y="43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/>
              <a:t>Outline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92600" y="1482350"/>
            <a:ext cx="6149400" cy="24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Motivation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Brief introduction about ultracold atoms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Bose-Hubbard models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Transport in a regular lattice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Fractals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Transport in fractal lattices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Summary and conclusions </a:t>
            </a:r>
            <a:endParaRPr sz="2200"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474" y="1191149"/>
            <a:ext cx="4232483" cy="32882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5907475" y="4614850"/>
            <a:ext cx="343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dk1"/>
                </a:solidFill>
              </a:rPr>
              <a:t>Kempkes et al, Nature Physics (2019)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/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/>
              <a:t>Motivation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504000" y="1326600"/>
            <a:ext cx="90717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r="36155"/>
          <a:stretch/>
        </p:blipFill>
        <p:spPr>
          <a:xfrm>
            <a:off x="6452475" y="454299"/>
            <a:ext cx="3432901" cy="4177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6517075" y="4919650"/>
            <a:ext cx="343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dk1"/>
                </a:solidFill>
              </a:rPr>
              <a:t>Kempkes et al, Nature Physics (2019)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192600" y="1710950"/>
            <a:ext cx="6149400" cy="24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Recent experiments in the group of Prof. Morais Smith (Utrecht) have prepared electrons in fractal geometries (solid state).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ES" sz="2200"/>
              <a:t>Our goal is to simulate these kind of systems in a controllable setup, in our case, ultracold atoms</a:t>
            </a:r>
            <a:endParaRPr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/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0" i="0" u="none" strike="noStrike" cap="none">
                <a:latin typeface="Arial"/>
                <a:ea typeface="Arial"/>
                <a:cs typeface="Arial"/>
                <a:sym typeface="Arial"/>
              </a:rPr>
              <a:t>Ultracold Atoms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504000" y="1326600"/>
            <a:ext cx="90717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249" y="1162550"/>
            <a:ext cx="2855525" cy="25125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404250" y="46148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001489"/>
                </a:solidFill>
                <a:highlight>
                  <a:srgbClr val="FFFFFF"/>
                </a:highlight>
              </a:rPr>
              <a:t>First Spanish BEC, 04/06/2015</a:t>
            </a:r>
            <a:endParaRPr sz="1200">
              <a:solidFill>
                <a:srgbClr val="00148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001489"/>
                </a:solidFill>
                <a:highlight>
                  <a:srgbClr val="FFFFFF"/>
                </a:highlight>
              </a:rPr>
              <a:t>Prof. Leticia Tarruell’s group @ICFO</a:t>
            </a:r>
            <a:endParaRPr sz="1200">
              <a:solidFill>
                <a:srgbClr val="001489"/>
              </a:solidFill>
              <a:highlight>
                <a:srgbClr val="FFFFFF"/>
              </a:highlight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0311" y="1162550"/>
            <a:ext cx="3000003" cy="197168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3540300" y="3471600"/>
            <a:ext cx="5831700" cy="1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Bose Einstein condensates made of ultracold atoms are routinely prepared in laboratories worldwide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Ultracold atom laboratories are nowadays a fantastic platform to study many-body quantum physics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7857" y="152400"/>
            <a:ext cx="7487918" cy="526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0" strike="noStrike">
                <a:latin typeface="Arial"/>
                <a:ea typeface="Arial"/>
                <a:cs typeface="Arial"/>
                <a:sym typeface="Arial"/>
              </a:rPr>
              <a:t>Bose Hubbard model</a:t>
            </a: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" name="Google Shape;108;p19"/>
          <p:cNvGrpSpPr/>
          <p:nvPr/>
        </p:nvGrpSpPr>
        <p:grpSpPr>
          <a:xfrm>
            <a:off x="1583370" y="1926570"/>
            <a:ext cx="6678360" cy="766800"/>
            <a:chOff x="1444320" y="3966120"/>
            <a:chExt cx="6678360" cy="766800"/>
          </a:xfrm>
        </p:grpSpPr>
        <p:sp>
          <p:nvSpPr>
            <p:cNvPr id="109" name="Google Shape;109;p19"/>
            <p:cNvSpPr/>
            <p:nvPr/>
          </p:nvSpPr>
          <p:spPr>
            <a:xfrm>
              <a:off x="1447920" y="3981600"/>
              <a:ext cx="6659280" cy="735840"/>
            </a:xfrm>
            <a:custGeom>
              <a:avLst/>
              <a:gdLst/>
              <a:ahLst/>
              <a:cxnLst/>
              <a:rect l="l" t="t" r="r" b="b"/>
              <a:pathLst>
                <a:path w="18498" h="2044" extrusionOk="0">
                  <a:moveTo>
                    <a:pt x="0" y="0"/>
                  </a:moveTo>
                  <a:cubicBezTo>
                    <a:pt x="6166" y="0"/>
                    <a:pt x="12331" y="0"/>
                    <a:pt x="18497" y="0"/>
                  </a:cubicBezTo>
                  <a:cubicBezTo>
                    <a:pt x="18497" y="681"/>
                    <a:pt x="18497" y="1362"/>
                    <a:pt x="18497" y="2043"/>
                  </a:cubicBezTo>
                  <a:cubicBezTo>
                    <a:pt x="12331" y="2043"/>
                    <a:pt x="6166" y="2043"/>
                    <a:pt x="0" y="2043"/>
                  </a:cubicBezTo>
                  <a:cubicBezTo>
                    <a:pt x="0" y="1362"/>
                    <a:pt x="0" y="68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9"/>
            <p:cNvSpPr/>
            <p:nvPr/>
          </p:nvSpPr>
          <p:spPr>
            <a:xfrm>
              <a:off x="1444320" y="4166280"/>
              <a:ext cx="255960" cy="206640"/>
            </a:xfrm>
            <a:custGeom>
              <a:avLst/>
              <a:gdLst/>
              <a:ahLst/>
              <a:cxnLst/>
              <a:rect l="l" t="t" r="r" b="b"/>
              <a:pathLst>
                <a:path w="711" h="574" extrusionOk="0">
                  <a:moveTo>
                    <a:pt x="610" y="65"/>
                  </a:moveTo>
                  <a:cubicBezTo>
                    <a:pt x="619" y="34"/>
                    <a:pt x="619" y="26"/>
                    <a:pt x="682" y="26"/>
                  </a:cubicBezTo>
                  <a:cubicBezTo>
                    <a:pt x="703" y="26"/>
                    <a:pt x="710" y="26"/>
                    <a:pt x="710" y="7"/>
                  </a:cubicBezTo>
                  <a:cubicBezTo>
                    <a:pt x="710" y="0"/>
                    <a:pt x="701" y="0"/>
                    <a:pt x="698" y="0"/>
                  </a:cubicBezTo>
                  <a:cubicBezTo>
                    <a:pt x="674" y="0"/>
                    <a:pt x="614" y="2"/>
                    <a:pt x="590" y="2"/>
                  </a:cubicBezTo>
                  <a:cubicBezTo>
                    <a:pt x="566" y="2"/>
                    <a:pt x="506" y="0"/>
                    <a:pt x="482" y="0"/>
                  </a:cubicBezTo>
                  <a:cubicBezTo>
                    <a:pt x="475" y="0"/>
                    <a:pt x="466" y="0"/>
                    <a:pt x="466" y="17"/>
                  </a:cubicBezTo>
                  <a:cubicBezTo>
                    <a:pt x="466" y="26"/>
                    <a:pt x="473" y="26"/>
                    <a:pt x="490" y="26"/>
                  </a:cubicBezTo>
                  <a:cubicBezTo>
                    <a:pt x="500" y="26"/>
                    <a:pt x="506" y="26"/>
                    <a:pt x="521" y="26"/>
                  </a:cubicBezTo>
                  <a:cubicBezTo>
                    <a:pt x="535" y="29"/>
                    <a:pt x="545" y="29"/>
                    <a:pt x="545" y="41"/>
                  </a:cubicBezTo>
                  <a:cubicBezTo>
                    <a:pt x="545" y="43"/>
                    <a:pt x="542" y="46"/>
                    <a:pt x="540" y="55"/>
                  </a:cubicBezTo>
                  <a:cubicBezTo>
                    <a:pt x="523" y="124"/>
                    <a:pt x="506" y="193"/>
                    <a:pt x="490" y="261"/>
                  </a:cubicBezTo>
                  <a:cubicBezTo>
                    <a:pt x="404" y="261"/>
                    <a:pt x="318" y="261"/>
                    <a:pt x="233" y="261"/>
                  </a:cubicBezTo>
                  <a:cubicBezTo>
                    <a:pt x="250" y="196"/>
                    <a:pt x="266" y="130"/>
                    <a:pt x="283" y="65"/>
                  </a:cubicBezTo>
                  <a:cubicBezTo>
                    <a:pt x="290" y="34"/>
                    <a:pt x="293" y="26"/>
                    <a:pt x="353" y="26"/>
                  </a:cubicBezTo>
                  <a:cubicBezTo>
                    <a:pt x="374" y="26"/>
                    <a:pt x="382" y="26"/>
                    <a:pt x="382" y="7"/>
                  </a:cubicBezTo>
                  <a:cubicBezTo>
                    <a:pt x="382" y="0"/>
                    <a:pt x="372" y="0"/>
                    <a:pt x="370" y="0"/>
                  </a:cubicBezTo>
                  <a:cubicBezTo>
                    <a:pt x="346" y="0"/>
                    <a:pt x="286" y="2"/>
                    <a:pt x="262" y="2"/>
                  </a:cubicBezTo>
                  <a:cubicBezTo>
                    <a:pt x="238" y="2"/>
                    <a:pt x="178" y="0"/>
                    <a:pt x="154" y="0"/>
                  </a:cubicBezTo>
                  <a:cubicBezTo>
                    <a:pt x="146" y="0"/>
                    <a:pt x="137" y="0"/>
                    <a:pt x="137" y="17"/>
                  </a:cubicBezTo>
                  <a:cubicBezTo>
                    <a:pt x="137" y="26"/>
                    <a:pt x="144" y="26"/>
                    <a:pt x="161" y="26"/>
                  </a:cubicBezTo>
                  <a:cubicBezTo>
                    <a:pt x="163" y="26"/>
                    <a:pt x="178" y="26"/>
                    <a:pt x="192" y="26"/>
                  </a:cubicBezTo>
                  <a:cubicBezTo>
                    <a:pt x="209" y="29"/>
                    <a:pt x="216" y="29"/>
                    <a:pt x="216" y="41"/>
                  </a:cubicBezTo>
                  <a:cubicBezTo>
                    <a:pt x="216" y="43"/>
                    <a:pt x="216" y="46"/>
                    <a:pt x="211" y="55"/>
                  </a:cubicBezTo>
                  <a:cubicBezTo>
                    <a:pt x="174" y="206"/>
                    <a:pt x="136" y="357"/>
                    <a:pt x="98" y="508"/>
                  </a:cubicBezTo>
                  <a:cubicBezTo>
                    <a:pt x="91" y="542"/>
                    <a:pt x="89" y="547"/>
                    <a:pt x="22" y="547"/>
                  </a:cubicBezTo>
                  <a:cubicBezTo>
                    <a:pt x="7" y="547"/>
                    <a:pt x="0" y="547"/>
                    <a:pt x="0" y="563"/>
                  </a:cubicBezTo>
                  <a:cubicBezTo>
                    <a:pt x="0" y="573"/>
                    <a:pt x="10" y="573"/>
                    <a:pt x="12" y="573"/>
                  </a:cubicBezTo>
                  <a:cubicBezTo>
                    <a:pt x="36" y="573"/>
                    <a:pt x="96" y="571"/>
                    <a:pt x="118" y="571"/>
                  </a:cubicBezTo>
                  <a:cubicBezTo>
                    <a:pt x="137" y="571"/>
                    <a:pt x="156" y="573"/>
                    <a:pt x="173" y="573"/>
                  </a:cubicBezTo>
                  <a:cubicBezTo>
                    <a:pt x="192" y="573"/>
                    <a:pt x="209" y="573"/>
                    <a:pt x="228" y="573"/>
                  </a:cubicBezTo>
                  <a:cubicBezTo>
                    <a:pt x="235" y="573"/>
                    <a:pt x="245" y="573"/>
                    <a:pt x="245" y="556"/>
                  </a:cubicBezTo>
                  <a:cubicBezTo>
                    <a:pt x="245" y="547"/>
                    <a:pt x="238" y="547"/>
                    <a:pt x="221" y="547"/>
                  </a:cubicBezTo>
                  <a:cubicBezTo>
                    <a:pt x="190" y="547"/>
                    <a:pt x="166" y="547"/>
                    <a:pt x="166" y="532"/>
                  </a:cubicBezTo>
                  <a:cubicBezTo>
                    <a:pt x="166" y="527"/>
                    <a:pt x="168" y="523"/>
                    <a:pt x="168" y="518"/>
                  </a:cubicBezTo>
                  <a:cubicBezTo>
                    <a:pt x="187" y="441"/>
                    <a:pt x="206" y="364"/>
                    <a:pt x="226" y="288"/>
                  </a:cubicBezTo>
                  <a:cubicBezTo>
                    <a:pt x="311" y="288"/>
                    <a:pt x="397" y="288"/>
                    <a:pt x="482" y="288"/>
                  </a:cubicBezTo>
                  <a:cubicBezTo>
                    <a:pt x="449" y="427"/>
                    <a:pt x="427" y="508"/>
                    <a:pt x="425" y="520"/>
                  </a:cubicBezTo>
                  <a:cubicBezTo>
                    <a:pt x="418" y="547"/>
                    <a:pt x="401" y="547"/>
                    <a:pt x="348" y="547"/>
                  </a:cubicBezTo>
                  <a:cubicBezTo>
                    <a:pt x="336" y="547"/>
                    <a:pt x="329" y="547"/>
                    <a:pt x="329" y="563"/>
                  </a:cubicBezTo>
                  <a:cubicBezTo>
                    <a:pt x="329" y="573"/>
                    <a:pt x="338" y="573"/>
                    <a:pt x="341" y="573"/>
                  </a:cubicBezTo>
                  <a:cubicBezTo>
                    <a:pt x="362" y="573"/>
                    <a:pt x="422" y="571"/>
                    <a:pt x="446" y="571"/>
                  </a:cubicBezTo>
                  <a:cubicBezTo>
                    <a:pt x="466" y="571"/>
                    <a:pt x="482" y="573"/>
                    <a:pt x="502" y="573"/>
                  </a:cubicBezTo>
                  <a:cubicBezTo>
                    <a:pt x="518" y="573"/>
                    <a:pt x="538" y="573"/>
                    <a:pt x="557" y="573"/>
                  </a:cubicBezTo>
                  <a:cubicBezTo>
                    <a:pt x="562" y="573"/>
                    <a:pt x="574" y="573"/>
                    <a:pt x="574" y="556"/>
                  </a:cubicBezTo>
                  <a:cubicBezTo>
                    <a:pt x="574" y="547"/>
                    <a:pt x="564" y="547"/>
                    <a:pt x="550" y="547"/>
                  </a:cubicBezTo>
                  <a:cubicBezTo>
                    <a:pt x="518" y="547"/>
                    <a:pt x="494" y="547"/>
                    <a:pt x="494" y="532"/>
                  </a:cubicBezTo>
                  <a:cubicBezTo>
                    <a:pt x="494" y="527"/>
                    <a:pt x="497" y="523"/>
                    <a:pt x="497" y="518"/>
                  </a:cubicBezTo>
                  <a:cubicBezTo>
                    <a:pt x="534" y="367"/>
                    <a:pt x="572" y="216"/>
                    <a:pt x="610" y="6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9"/>
            <p:cNvSpPr/>
            <p:nvPr/>
          </p:nvSpPr>
          <p:spPr>
            <a:xfrm>
              <a:off x="1709640" y="4145760"/>
              <a:ext cx="117720" cy="303480"/>
            </a:xfrm>
            <a:custGeom>
              <a:avLst/>
              <a:gdLst/>
              <a:ahLst/>
              <a:cxnLst/>
              <a:rect l="l" t="t" r="r" b="b"/>
              <a:pathLst>
                <a:path w="327" h="843" extrusionOk="0">
                  <a:moveTo>
                    <a:pt x="324" y="31"/>
                  </a:moveTo>
                  <a:cubicBezTo>
                    <a:pt x="326" y="22"/>
                    <a:pt x="326" y="22"/>
                    <a:pt x="326" y="17"/>
                  </a:cubicBezTo>
                  <a:cubicBezTo>
                    <a:pt x="326" y="7"/>
                    <a:pt x="319" y="0"/>
                    <a:pt x="310" y="0"/>
                  </a:cubicBezTo>
                  <a:cubicBezTo>
                    <a:pt x="305" y="0"/>
                    <a:pt x="298" y="2"/>
                    <a:pt x="295" y="7"/>
                  </a:cubicBezTo>
                  <a:cubicBezTo>
                    <a:pt x="198" y="275"/>
                    <a:pt x="100" y="543"/>
                    <a:pt x="2" y="810"/>
                  </a:cubicBezTo>
                  <a:cubicBezTo>
                    <a:pt x="0" y="820"/>
                    <a:pt x="1" y="820"/>
                    <a:pt x="0" y="825"/>
                  </a:cubicBezTo>
                  <a:cubicBezTo>
                    <a:pt x="0" y="834"/>
                    <a:pt x="7" y="842"/>
                    <a:pt x="17" y="842"/>
                  </a:cubicBezTo>
                  <a:cubicBezTo>
                    <a:pt x="26" y="842"/>
                    <a:pt x="29" y="837"/>
                    <a:pt x="34" y="822"/>
                  </a:cubicBezTo>
                  <a:cubicBezTo>
                    <a:pt x="130" y="559"/>
                    <a:pt x="227" y="295"/>
                    <a:pt x="324" y="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9"/>
            <p:cNvSpPr/>
            <p:nvPr/>
          </p:nvSpPr>
          <p:spPr>
            <a:xfrm>
              <a:off x="1860840" y="4163040"/>
              <a:ext cx="149760" cy="213480"/>
            </a:xfrm>
            <a:custGeom>
              <a:avLst/>
              <a:gdLst/>
              <a:ahLst/>
              <a:cxnLst/>
              <a:rect l="l" t="t" r="r" b="b"/>
              <a:pathLst>
                <a:path w="416" h="593" extrusionOk="0">
                  <a:moveTo>
                    <a:pt x="170" y="120"/>
                  </a:moveTo>
                  <a:cubicBezTo>
                    <a:pt x="225" y="120"/>
                    <a:pt x="279" y="120"/>
                    <a:pt x="334" y="120"/>
                  </a:cubicBezTo>
                  <a:cubicBezTo>
                    <a:pt x="348" y="120"/>
                    <a:pt x="358" y="120"/>
                    <a:pt x="358" y="110"/>
                  </a:cubicBezTo>
                  <a:cubicBezTo>
                    <a:pt x="358" y="101"/>
                    <a:pt x="346" y="101"/>
                    <a:pt x="331" y="101"/>
                  </a:cubicBezTo>
                  <a:cubicBezTo>
                    <a:pt x="279" y="101"/>
                    <a:pt x="227" y="101"/>
                    <a:pt x="175" y="101"/>
                  </a:cubicBezTo>
                  <a:cubicBezTo>
                    <a:pt x="180" y="79"/>
                    <a:pt x="180" y="77"/>
                    <a:pt x="185" y="55"/>
                  </a:cubicBezTo>
                  <a:cubicBezTo>
                    <a:pt x="190" y="41"/>
                    <a:pt x="197" y="12"/>
                    <a:pt x="197" y="10"/>
                  </a:cubicBezTo>
                  <a:cubicBezTo>
                    <a:pt x="197" y="2"/>
                    <a:pt x="192" y="0"/>
                    <a:pt x="185" y="0"/>
                  </a:cubicBezTo>
                  <a:cubicBezTo>
                    <a:pt x="170" y="0"/>
                    <a:pt x="103" y="7"/>
                    <a:pt x="82" y="7"/>
                  </a:cubicBezTo>
                  <a:cubicBezTo>
                    <a:pt x="77" y="10"/>
                    <a:pt x="67" y="10"/>
                    <a:pt x="67" y="26"/>
                  </a:cubicBezTo>
                  <a:cubicBezTo>
                    <a:pt x="67" y="36"/>
                    <a:pt x="74" y="36"/>
                    <a:pt x="86" y="36"/>
                  </a:cubicBezTo>
                  <a:cubicBezTo>
                    <a:pt x="127" y="36"/>
                    <a:pt x="130" y="41"/>
                    <a:pt x="130" y="48"/>
                  </a:cubicBezTo>
                  <a:cubicBezTo>
                    <a:pt x="130" y="55"/>
                    <a:pt x="122" y="84"/>
                    <a:pt x="118" y="101"/>
                  </a:cubicBezTo>
                  <a:cubicBezTo>
                    <a:pt x="102" y="101"/>
                    <a:pt x="86" y="101"/>
                    <a:pt x="70" y="101"/>
                  </a:cubicBezTo>
                  <a:cubicBezTo>
                    <a:pt x="53" y="101"/>
                    <a:pt x="43" y="101"/>
                    <a:pt x="43" y="110"/>
                  </a:cubicBezTo>
                  <a:cubicBezTo>
                    <a:pt x="43" y="120"/>
                    <a:pt x="50" y="120"/>
                    <a:pt x="67" y="120"/>
                  </a:cubicBezTo>
                  <a:cubicBezTo>
                    <a:pt x="82" y="120"/>
                    <a:pt x="98" y="120"/>
                    <a:pt x="113" y="120"/>
                  </a:cubicBezTo>
                  <a:cubicBezTo>
                    <a:pt x="77" y="263"/>
                    <a:pt x="41" y="406"/>
                    <a:pt x="5" y="549"/>
                  </a:cubicBezTo>
                  <a:cubicBezTo>
                    <a:pt x="0" y="563"/>
                    <a:pt x="0" y="563"/>
                    <a:pt x="0" y="568"/>
                  </a:cubicBezTo>
                  <a:cubicBezTo>
                    <a:pt x="0" y="587"/>
                    <a:pt x="14" y="592"/>
                    <a:pt x="26" y="592"/>
                  </a:cubicBezTo>
                  <a:cubicBezTo>
                    <a:pt x="41" y="592"/>
                    <a:pt x="53" y="580"/>
                    <a:pt x="58" y="571"/>
                  </a:cubicBezTo>
                  <a:cubicBezTo>
                    <a:pt x="58" y="566"/>
                    <a:pt x="67" y="527"/>
                    <a:pt x="72" y="506"/>
                  </a:cubicBezTo>
                  <a:cubicBezTo>
                    <a:pt x="78" y="481"/>
                    <a:pt x="85" y="456"/>
                    <a:pt x="91" y="432"/>
                  </a:cubicBezTo>
                  <a:cubicBezTo>
                    <a:pt x="94" y="420"/>
                    <a:pt x="103" y="388"/>
                    <a:pt x="106" y="374"/>
                  </a:cubicBezTo>
                  <a:cubicBezTo>
                    <a:pt x="110" y="362"/>
                    <a:pt x="115" y="336"/>
                    <a:pt x="118" y="333"/>
                  </a:cubicBezTo>
                  <a:cubicBezTo>
                    <a:pt x="122" y="319"/>
                    <a:pt x="168" y="230"/>
                    <a:pt x="252" y="230"/>
                  </a:cubicBezTo>
                  <a:cubicBezTo>
                    <a:pt x="290" y="230"/>
                    <a:pt x="298" y="261"/>
                    <a:pt x="298" y="288"/>
                  </a:cubicBezTo>
                  <a:cubicBezTo>
                    <a:pt x="298" y="340"/>
                    <a:pt x="259" y="444"/>
                    <a:pt x="245" y="482"/>
                  </a:cubicBezTo>
                  <a:cubicBezTo>
                    <a:pt x="240" y="494"/>
                    <a:pt x="235" y="506"/>
                    <a:pt x="235" y="523"/>
                  </a:cubicBezTo>
                  <a:cubicBezTo>
                    <a:pt x="235" y="566"/>
                    <a:pt x="266" y="592"/>
                    <a:pt x="305" y="592"/>
                  </a:cubicBezTo>
                  <a:cubicBezTo>
                    <a:pt x="386" y="592"/>
                    <a:pt x="415" y="468"/>
                    <a:pt x="415" y="463"/>
                  </a:cubicBezTo>
                  <a:cubicBezTo>
                    <a:pt x="415" y="456"/>
                    <a:pt x="408" y="456"/>
                    <a:pt x="406" y="456"/>
                  </a:cubicBezTo>
                  <a:cubicBezTo>
                    <a:pt x="396" y="456"/>
                    <a:pt x="396" y="458"/>
                    <a:pt x="391" y="470"/>
                  </a:cubicBezTo>
                  <a:cubicBezTo>
                    <a:pt x="367" y="556"/>
                    <a:pt x="329" y="573"/>
                    <a:pt x="307" y="573"/>
                  </a:cubicBezTo>
                  <a:cubicBezTo>
                    <a:pt x="290" y="573"/>
                    <a:pt x="286" y="563"/>
                    <a:pt x="286" y="547"/>
                  </a:cubicBezTo>
                  <a:cubicBezTo>
                    <a:pt x="286" y="525"/>
                    <a:pt x="295" y="501"/>
                    <a:pt x="300" y="487"/>
                  </a:cubicBezTo>
                  <a:cubicBezTo>
                    <a:pt x="314" y="451"/>
                    <a:pt x="353" y="350"/>
                    <a:pt x="353" y="302"/>
                  </a:cubicBezTo>
                  <a:cubicBezTo>
                    <a:pt x="353" y="240"/>
                    <a:pt x="314" y="211"/>
                    <a:pt x="257" y="211"/>
                  </a:cubicBezTo>
                  <a:cubicBezTo>
                    <a:pt x="230" y="211"/>
                    <a:pt x="180" y="218"/>
                    <a:pt x="132" y="276"/>
                  </a:cubicBezTo>
                  <a:cubicBezTo>
                    <a:pt x="145" y="224"/>
                    <a:pt x="158" y="172"/>
                    <a:pt x="170" y="12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9"/>
            <p:cNvSpPr/>
            <p:nvPr/>
          </p:nvSpPr>
          <p:spPr>
            <a:xfrm>
              <a:off x="2109600" y="4262040"/>
              <a:ext cx="202680" cy="71280"/>
            </a:xfrm>
            <a:custGeom>
              <a:avLst/>
              <a:gdLst/>
              <a:ahLst/>
              <a:cxnLst/>
              <a:rect l="l" t="t" r="r" b="b"/>
              <a:pathLst>
                <a:path w="563" h="198" extrusionOk="0">
                  <a:moveTo>
                    <a:pt x="533" y="34"/>
                  </a:moveTo>
                  <a:cubicBezTo>
                    <a:pt x="545" y="34"/>
                    <a:pt x="562" y="34"/>
                    <a:pt x="562" y="17"/>
                  </a:cubicBezTo>
                  <a:cubicBezTo>
                    <a:pt x="562" y="0"/>
                    <a:pt x="545" y="0"/>
                    <a:pt x="533" y="0"/>
                  </a:cubicBezTo>
                  <a:cubicBezTo>
                    <a:pt x="365" y="0"/>
                    <a:pt x="197" y="0"/>
                    <a:pt x="29" y="0"/>
                  </a:cubicBez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9" y="34"/>
                  </a:cubicBezTo>
                  <a:cubicBezTo>
                    <a:pt x="197" y="34"/>
                    <a:pt x="365" y="34"/>
                    <a:pt x="533" y="34"/>
                  </a:cubicBezTo>
                  <a:moveTo>
                    <a:pt x="533" y="197"/>
                  </a:moveTo>
                  <a:cubicBezTo>
                    <a:pt x="545" y="197"/>
                    <a:pt x="562" y="197"/>
                    <a:pt x="562" y="180"/>
                  </a:cubicBezTo>
                  <a:cubicBezTo>
                    <a:pt x="562" y="163"/>
                    <a:pt x="545" y="163"/>
                    <a:pt x="533" y="163"/>
                  </a:cubicBezTo>
                  <a:cubicBezTo>
                    <a:pt x="365" y="163"/>
                    <a:pt x="197" y="163"/>
                    <a:pt x="29" y="163"/>
                  </a:cubicBezTo>
                  <a:cubicBezTo>
                    <a:pt x="17" y="163"/>
                    <a:pt x="0" y="163"/>
                    <a:pt x="0" y="180"/>
                  </a:cubicBezTo>
                  <a:cubicBezTo>
                    <a:pt x="0" y="197"/>
                    <a:pt x="17" y="197"/>
                    <a:pt x="29" y="197"/>
                  </a:cubicBezTo>
                  <a:cubicBezTo>
                    <a:pt x="197" y="197"/>
                    <a:pt x="365" y="197"/>
                    <a:pt x="533" y="1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2438640" y="4291560"/>
              <a:ext cx="185400" cy="12600"/>
            </a:xfrm>
            <a:custGeom>
              <a:avLst/>
              <a:gdLst/>
              <a:ahLst/>
              <a:cxnLst/>
              <a:rect l="l" t="t" r="r" b="b"/>
              <a:pathLst>
                <a:path w="515" h="35" extrusionOk="0">
                  <a:moveTo>
                    <a:pt x="485" y="34"/>
                  </a:moveTo>
                  <a:cubicBezTo>
                    <a:pt x="499" y="34"/>
                    <a:pt x="514" y="34"/>
                    <a:pt x="514" y="17"/>
                  </a:cubicBezTo>
                  <a:cubicBezTo>
                    <a:pt x="514" y="0"/>
                    <a:pt x="499" y="0"/>
                    <a:pt x="485" y="0"/>
                  </a:cubicBezTo>
                  <a:cubicBezTo>
                    <a:pt x="333" y="0"/>
                    <a:pt x="181" y="0"/>
                    <a:pt x="29" y="0"/>
                  </a:cubicBezTo>
                  <a:cubicBezTo>
                    <a:pt x="14" y="0"/>
                    <a:pt x="0" y="0"/>
                    <a:pt x="0" y="17"/>
                  </a:cubicBezTo>
                  <a:cubicBezTo>
                    <a:pt x="0" y="34"/>
                    <a:pt x="14" y="34"/>
                    <a:pt x="29" y="34"/>
                  </a:cubicBezTo>
                  <a:cubicBezTo>
                    <a:pt x="181" y="34"/>
                    <a:pt x="333" y="34"/>
                    <a:pt x="485" y="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9"/>
            <p:cNvSpPr/>
            <p:nvPr/>
          </p:nvSpPr>
          <p:spPr>
            <a:xfrm>
              <a:off x="2671200" y="4166280"/>
              <a:ext cx="170640" cy="213480"/>
            </a:xfrm>
            <a:custGeom>
              <a:avLst/>
              <a:gdLst/>
              <a:ahLst/>
              <a:cxnLst/>
              <a:rect l="l" t="t" r="r" b="b"/>
              <a:pathLst>
                <a:path w="474" h="593" extrusionOk="0">
                  <a:moveTo>
                    <a:pt x="396" y="60"/>
                  </a:moveTo>
                  <a:cubicBezTo>
                    <a:pt x="403" y="34"/>
                    <a:pt x="403" y="26"/>
                    <a:pt x="451" y="26"/>
                  </a:cubicBezTo>
                  <a:cubicBezTo>
                    <a:pt x="463" y="26"/>
                    <a:pt x="473" y="26"/>
                    <a:pt x="473" y="10"/>
                  </a:cubicBezTo>
                  <a:cubicBezTo>
                    <a:pt x="473" y="2"/>
                    <a:pt x="468" y="0"/>
                    <a:pt x="461" y="0"/>
                  </a:cubicBezTo>
                  <a:cubicBezTo>
                    <a:pt x="442" y="0"/>
                    <a:pt x="389" y="2"/>
                    <a:pt x="367" y="2"/>
                  </a:cubicBezTo>
                  <a:cubicBezTo>
                    <a:pt x="341" y="2"/>
                    <a:pt x="271" y="0"/>
                    <a:pt x="245" y="0"/>
                  </a:cubicBezTo>
                  <a:cubicBezTo>
                    <a:pt x="238" y="0"/>
                    <a:pt x="226" y="0"/>
                    <a:pt x="226" y="17"/>
                  </a:cubicBezTo>
                  <a:cubicBezTo>
                    <a:pt x="226" y="26"/>
                    <a:pt x="233" y="26"/>
                    <a:pt x="254" y="26"/>
                  </a:cubicBezTo>
                  <a:cubicBezTo>
                    <a:pt x="274" y="26"/>
                    <a:pt x="283" y="26"/>
                    <a:pt x="305" y="26"/>
                  </a:cubicBezTo>
                  <a:cubicBezTo>
                    <a:pt x="324" y="29"/>
                    <a:pt x="331" y="31"/>
                    <a:pt x="331" y="43"/>
                  </a:cubicBezTo>
                  <a:cubicBezTo>
                    <a:pt x="331" y="48"/>
                    <a:pt x="329" y="55"/>
                    <a:pt x="326" y="62"/>
                  </a:cubicBezTo>
                  <a:cubicBezTo>
                    <a:pt x="294" y="191"/>
                    <a:pt x="262" y="320"/>
                    <a:pt x="230" y="448"/>
                  </a:cubicBezTo>
                  <a:cubicBezTo>
                    <a:pt x="209" y="530"/>
                    <a:pt x="151" y="573"/>
                    <a:pt x="108" y="573"/>
                  </a:cubicBezTo>
                  <a:cubicBezTo>
                    <a:pt x="86" y="573"/>
                    <a:pt x="41" y="566"/>
                    <a:pt x="29" y="523"/>
                  </a:cubicBezTo>
                  <a:cubicBezTo>
                    <a:pt x="31" y="523"/>
                    <a:pt x="36" y="523"/>
                    <a:pt x="38" y="523"/>
                  </a:cubicBezTo>
                  <a:cubicBezTo>
                    <a:pt x="72" y="523"/>
                    <a:pt x="94" y="494"/>
                    <a:pt x="94" y="468"/>
                  </a:cubicBezTo>
                  <a:cubicBezTo>
                    <a:pt x="94" y="441"/>
                    <a:pt x="70" y="434"/>
                    <a:pt x="55" y="434"/>
                  </a:cubicBezTo>
                  <a:cubicBezTo>
                    <a:pt x="41" y="434"/>
                    <a:pt x="0" y="444"/>
                    <a:pt x="0" y="501"/>
                  </a:cubicBezTo>
                  <a:cubicBezTo>
                    <a:pt x="0" y="554"/>
                    <a:pt x="43" y="592"/>
                    <a:pt x="110" y="592"/>
                  </a:cubicBezTo>
                  <a:cubicBezTo>
                    <a:pt x="187" y="592"/>
                    <a:pt x="276" y="537"/>
                    <a:pt x="298" y="453"/>
                  </a:cubicBezTo>
                  <a:cubicBezTo>
                    <a:pt x="330" y="322"/>
                    <a:pt x="363" y="191"/>
                    <a:pt x="396" y="6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9"/>
            <p:cNvSpPr/>
            <p:nvPr/>
          </p:nvSpPr>
          <p:spPr>
            <a:xfrm>
              <a:off x="2914560" y="4085280"/>
              <a:ext cx="403920" cy="424080"/>
            </a:xfrm>
            <a:custGeom>
              <a:avLst/>
              <a:gdLst/>
              <a:ahLst/>
              <a:cxnLst/>
              <a:rect l="l" t="t" r="r" b="b"/>
              <a:pathLst>
                <a:path w="1122" h="1178" extrusionOk="0">
                  <a:moveTo>
                    <a:pt x="1020" y="1177"/>
                  </a:moveTo>
                  <a:cubicBezTo>
                    <a:pt x="1053" y="1088"/>
                    <a:pt x="1087" y="998"/>
                    <a:pt x="1121" y="909"/>
                  </a:cubicBezTo>
                  <a:cubicBezTo>
                    <a:pt x="1114" y="909"/>
                    <a:pt x="1108" y="909"/>
                    <a:pt x="1101" y="909"/>
                  </a:cubicBezTo>
                  <a:cubicBezTo>
                    <a:pt x="1068" y="995"/>
                    <a:pt x="979" y="1053"/>
                    <a:pt x="881" y="1079"/>
                  </a:cubicBezTo>
                  <a:cubicBezTo>
                    <a:pt x="864" y="1084"/>
                    <a:pt x="780" y="1105"/>
                    <a:pt x="619" y="1105"/>
                  </a:cubicBezTo>
                  <a:cubicBezTo>
                    <a:pt x="450" y="1105"/>
                    <a:pt x="280" y="1105"/>
                    <a:pt x="110" y="1105"/>
                  </a:cubicBezTo>
                  <a:cubicBezTo>
                    <a:pt x="254" y="937"/>
                    <a:pt x="397" y="770"/>
                    <a:pt x="540" y="602"/>
                  </a:cubicBezTo>
                  <a:cubicBezTo>
                    <a:pt x="545" y="595"/>
                    <a:pt x="547" y="592"/>
                    <a:pt x="547" y="590"/>
                  </a:cubicBezTo>
                  <a:cubicBezTo>
                    <a:pt x="547" y="587"/>
                    <a:pt x="547" y="585"/>
                    <a:pt x="542" y="575"/>
                  </a:cubicBezTo>
                  <a:cubicBezTo>
                    <a:pt x="411" y="397"/>
                    <a:pt x="280" y="219"/>
                    <a:pt x="149" y="41"/>
                  </a:cubicBezTo>
                  <a:cubicBezTo>
                    <a:pt x="302" y="41"/>
                    <a:pt x="456" y="41"/>
                    <a:pt x="610" y="41"/>
                  </a:cubicBezTo>
                  <a:cubicBezTo>
                    <a:pt x="725" y="41"/>
                    <a:pt x="802" y="53"/>
                    <a:pt x="809" y="53"/>
                  </a:cubicBezTo>
                  <a:cubicBezTo>
                    <a:pt x="854" y="60"/>
                    <a:pt x="926" y="74"/>
                    <a:pt x="993" y="117"/>
                  </a:cubicBezTo>
                  <a:cubicBezTo>
                    <a:pt x="1015" y="129"/>
                    <a:pt x="1073" y="168"/>
                    <a:pt x="1101" y="237"/>
                  </a:cubicBezTo>
                  <a:cubicBezTo>
                    <a:pt x="1108" y="237"/>
                    <a:pt x="1114" y="237"/>
                    <a:pt x="1121" y="237"/>
                  </a:cubicBezTo>
                  <a:cubicBezTo>
                    <a:pt x="1087" y="158"/>
                    <a:pt x="1053" y="79"/>
                    <a:pt x="1020" y="0"/>
                  </a:cubicBezTo>
                  <a:cubicBezTo>
                    <a:pt x="688" y="0"/>
                    <a:pt x="356" y="0"/>
                    <a:pt x="24" y="0"/>
                  </a:cubicBezTo>
                  <a:cubicBezTo>
                    <a:pt x="2" y="0"/>
                    <a:pt x="2" y="0"/>
                    <a:pt x="0" y="5"/>
                  </a:cubicBezTo>
                  <a:cubicBezTo>
                    <a:pt x="0" y="7"/>
                    <a:pt x="0" y="24"/>
                    <a:pt x="0" y="34"/>
                  </a:cubicBezTo>
                  <a:cubicBezTo>
                    <a:pt x="149" y="237"/>
                    <a:pt x="298" y="440"/>
                    <a:pt x="446" y="643"/>
                  </a:cubicBezTo>
                  <a:cubicBezTo>
                    <a:pt x="301" y="813"/>
                    <a:pt x="155" y="983"/>
                    <a:pt x="10" y="1153"/>
                  </a:cubicBezTo>
                  <a:cubicBezTo>
                    <a:pt x="0" y="1163"/>
                    <a:pt x="3" y="1163"/>
                    <a:pt x="0" y="1168"/>
                  </a:cubicBezTo>
                  <a:cubicBezTo>
                    <a:pt x="0" y="1177"/>
                    <a:pt x="7" y="1177"/>
                    <a:pt x="24" y="1177"/>
                  </a:cubicBezTo>
                  <a:cubicBezTo>
                    <a:pt x="356" y="1177"/>
                    <a:pt x="688" y="1177"/>
                    <a:pt x="1020" y="117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9"/>
            <p:cNvSpPr/>
            <p:nvPr/>
          </p:nvSpPr>
          <p:spPr>
            <a:xfrm>
              <a:off x="3084120" y="4589280"/>
              <a:ext cx="64440" cy="143640"/>
            </a:xfrm>
            <a:custGeom>
              <a:avLst/>
              <a:gdLst/>
              <a:ahLst/>
              <a:cxnLst/>
              <a:rect l="l" t="t" r="r" b="b"/>
              <a:pathLst>
                <a:path w="179" h="399" extrusionOk="0">
                  <a:moveTo>
                    <a:pt x="163" y="24"/>
                  </a:moveTo>
                  <a:cubicBezTo>
                    <a:pt x="163" y="14"/>
                    <a:pt x="156" y="0"/>
                    <a:pt x="139" y="0"/>
                  </a:cubicBezTo>
                  <a:cubicBezTo>
                    <a:pt x="122" y="0"/>
                    <a:pt x="106" y="17"/>
                    <a:pt x="106" y="34"/>
                  </a:cubicBezTo>
                  <a:cubicBezTo>
                    <a:pt x="106" y="43"/>
                    <a:pt x="113" y="55"/>
                    <a:pt x="130" y="55"/>
                  </a:cubicBezTo>
                  <a:cubicBezTo>
                    <a:pt x="146" y="55"/>
                    <a:pt x="163" y="38"/>
                    <a:pt x="163" y="24"/>
                  </a:cubicBezTo>
                  <a:moveTo>
                    <a:pt x="43" y="324"/>
                  </a:moveTo>
                  <a:cubicBezTo>
                    <a:pt x="41" y="331"/>
                    <a:pt x="36" y="338"/>
                    <a:pt x="36" y="348"/>
                  </a:cubicBezTo>
                  <a:cubicBezTo>
                    <a:pt x="36" y="374"/>
                    <a:pt x="60" y="398"/>
                    <a:pt x="94" y="398"/>
                  </a:cubicBezTo>
                  <a:cubicBezTo>
                    <a:pt x="151" y="398"/>
                    <a:pt x="178" y="316"/>
                    <a:pt x="178" y="307"/>
                  </a:cubicBezTo>
                  <a:cubicBezTo>
                    <a:pt x="178" y="300"/>
                    <a:pt x="170" y="300"/>
                    <a:pt x="168" y="300"/>
                  </a:cubicBezTo>
                  <a:cubicBezTo>
                    <a:pt x="161" y="300"/>
                    <a:pt x="161" y="302"/>
                    <a:pt x="158" y="309"/>
                  </a:cubicBezTo>
                  <a:cubicBezTo>
                    <a:pt x="144" y="357"/>
                    <a:pt x="118" y="381"/>
                    <a:pt x="96" y="381"/>
                  </a:cubicBezTo>
                  <a:cubicBezTo>
                    <a:pt x="84" y="381"/>
                    <a:pt x="79" y="374"/>
                    <a:pt x="79" y="360"/>
                  </a:cubicBezTo>
                  <a:cubicBezTo>
                    <a:pt x="79" y="348"/>
                    <a:pt x="84" y="336"/>
                    <a:pt x="89" y="324"/>
                  </a:cubicBezTo>
                  <a:cubicBezTo>
                    <a:pt x="96" y="307"/>
                    <a:pt x="101" y="290"/>
                    <a:pt x="108" y="276"/>
                  </a:cubicBezTo>
                  <a:cubicBezTo>
                    <a:pt x="113" y="261"/>
                    <a:pt x="134" y="209"/>
                    <a:pt x="137" y="201"/>
                  </a:cubicBezTo>
                  <a:cubicBezTo>
                    <a:pt x="139" y="194"/>
                    <a:pt x="142" y="187"/>
                    <a:pt x="142" y="182"/>
                  </a:cubicBezTo>
                  <a:cubicBezTo>
                    <a:pt x="142" y="153"/>
                    <a:pt x="118" y="132"/>
                    <a:pt x="84" y="132"/>
                  </a:cubicBezTo>
                  <a:cubicBezTo>
                    <a:pt x="26" y="132"/>
                    <a:pt x="0" y="211"/>
                    <a:pt x="0" y="223"/>
                  </a:cubicBezTo>
                  <a:cubicBezTo>
                    <a:pt x="0" y="230"/>
                    <a:pt x="7" y="230"/>
                    <a:pt x="10" y="230"/>
                  </a:cubicBezTo>
                  <a:cubicBezTo>
                    <a:pt x="17" y="230"/>
                    <a:pt x="19" y="228"/>
                    <a:pt x="19" y="221"/>
                  </a:cubicBezTo>
                  <a:cubicBezTo>
                    <a:pt x="36" y="170"/>
                    <a:pt x="62" y="149"/>
                    <a:pt x="84" y="149"/>
                  </a:cubicBezTo>
                  <a:cubicBezTo>
                    <a:pt x="94" y="149"/>
                    <a:pt x="98" y="153"/>
                    <a:pt x="98" y="168"/>
                  </a:cubicBezTo>
                  <a:cubicBezTo>
                    <a:pt x="98" y="182"/>
                    <a:pt x="94" y="192"/>
                    <a:pt x="79" y="228"/>
                  </a:cubicBezTo>
                  <a:cubicBezTo>
                    <a:pt x="67" y="260"/>
                    <a:pt x="55" y="292"/>
                    <a:pt x="43" y="32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3440880" y="4024800"/>
              <a:ext cx="116280" cy="545040"/>
            </a:xfrm>
            <a:custGeom>
              <a:avLst/>
              <a:gdLst/>
              <a:ahLst/>
              <a:cxnLst/>
              <a:rect l="l" t="t" r="r" b="b"/>
              <a:pathLst>
                <a:path w="323" h="1514" extrusionOk="0">
                  <a:moveTo>
                    <a:pt x="283" y="1503"/>
                  </a:moveTo>
                  <a:cubicBezTo>
                    <a:pt x="286" y="1506"/>
                    <a:pt x="290" y="1510"/>
                    <a:pt x="293" y="1513"/>
                  </a:cubicBezTo>
                  <a:cubicBezTo>
                    <a:pt x="299" y="1513"/>
                    <a:pt x="306" y="1513"/>
                    <a:pt x="312" y="1513"/>
                  </a:cubicBezTo>
                  <a:cubicBezTo>
                    <a:pt x="314" y="1513"/>
                    <a:pt x="322" y="1513"/>
                    <a:pt x="322" y="1506"/>
                  </a:cubicBezTo>
                  <a:cubicBezTo>
                    <a:pt x="322" y="1501"/>
                    <a:pt x="319" y="1499"/>
                    <a:pt x="319" y="1496"/>
                  </a:cubicBezTo>
                  <a:cubicBezTo>
                    <a:pt x="288" y="1467"/>
                    <a:pt x="242" y="1419"/>
                    <a:pt x="190" y="1328"/>
                  </a:cubicBezTo>
                  <a:cubicBezTo>
                    <a:pt x="98" y="1165"/>
                    <a:pt x="65" y="959"/>
                    <a:pt x="65" y="758"/>
                  </a:cubicBezTo>
                  <a:cubicBezTo>
                    <a:pt x="65" y="384"/>
                    <a:pt x="170" y="163"/>
                    <a:pt x="319" y="14"/>
                  </a:cubicBezTo>
                  <a:cubicBezTo>
                    <a:pt x="322" y="12"/>
                    <a:pt x="322" y="10"/>
                    <a:pt x="322" y="7"/>
                  </a:cubicBezTo>
                  <a:cubicBezTo>
                    <a:pt x="322" y="0"/>
                    <a:pt x="317" y="0"/>
                    <a:pt x="305" y="0"/>
                  </a:cubicBezTo>
                  <a:cubicBezTo>
                    <a:pt x="295" y="0"/>
                    <a:pt x="293" y="0"/>
                    <a:pt x="286" y="7"/>
                  </a:cubicBezTo>
                  <a:cubicBezTo>
                    <a:pt x="206" y="74"/>
                    <a:pt x="115" y="192"/>
                    <a:pt x="58" y="369"/>
                  </a:cubicBezTo>
                  <a:cubicBezTo>
                    <a:pt x="22" y="480"/>
                    <a:pt x="0" y="616"/>
                    <a:pt x="0" y="755"/>
                  </a:cubicBezTo>
                  <a:cubicBezTo>
                    <a:pt x="0" y="954"/>
                    <a:pt x="38" y="1180"/>
                    <a:pt x="170" y="1376"/>
                  </a:cubicBezTo>
                  <a:cubicBezTo>
                    <a:pt x="192" y="1410"/>
                    <a:pt x="206" y="1421"/>
                    <a:pt x="223" y="1443"/>
                  </a:cubicBezTo>
                  <a:cubicBezTo>
                    <a:pt x="233" y="1453"/>
                    <a:pt x="245" y="1467"/>
                    <a:pt x="250" y="1475"/>
                  </a:cubicBezTo>
                  <a:cubicBezTo>
                    <a:pt x="261" y="1484"/>
                    <a:pt x="272" y="1494"/>
                    <a:pt x="283" y="150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9"/>
            <p:cNvSpPr/>
            <p:nvPr/>
          </p:nvSpPr>
          <p:spPr>
            <a:xfrm>
              <a:off x="3579840" y="4239000"/>
              <a:ext cx="139320" cy="137520"/>
            </a:xfrm>
            <a:custGeom>
              <a:avLst/>
              <a:gdLst/>
              <a:ahLst/>
              <a:cxnLst/>
              <a:rect l="l" t="t" r="r" b="b"/>
              <a:pathLst>
                <a:path w="387" h="382" extrusionOk="0">
                  <a:moveTo>
                    <a:pt x="281" y="55"/>
                  </a:moveTo>
                  <a:cubicBezTo>
                    <a:pt x="266" y="24"/>
                    <a:pt x="242" y="0"/>
                    <a:pt x="204" y="0"/>
                  </a:cubicBezTo>
                  <a:cubicBezTo>
                    <a:pt x="106" y="0"/>
                    <a:pt x="0" y="125"/>
                    <a:pt x="0" y="247"/>
                  </a:cubicBezTo>
                  <a:cubicBezTo>
                    <a:pt x="0" y="326"/>
                    <a:pt x="46" y="381"/>
                    <a:pt x="113" y="381"/>
                  </a:cubicBezTo>
                  <a:cubicBezTo>
                    <a:pt x="130" y="381"/>
                    <a:pt x="170" y="379"/>
                    <a:pt x="223" y="319"/>
                  </a:cubicBezTo>
                  <a:cubicBezTo>
                    <a:pt x="228" y="355"/>
                    <a:pt x="259" y="381"/>
                    <a:pt x="300" y="381"/>
                  </a:cubicBezTo>
                  <a:cubicBezTo>
                    <a:pt x="329" y="381"/>
                    <a:pt x="348" y="362"/>
                    <a:pt x="362" y="336"/>
                  </a:cubicBezTo>
                  <a:cubicBezTo>
                    <a:pt x="377" y="304"/>
                    <a:pt x="386" y="254"/>
                    <a:pt x="386" y="252"/>
                  </a:cubicBezTo>
                  <a:cubicBezTo>
                    <a:pt x="386" y="245"/>
                    <a:pt x="379" y="245"/>
                    <a:pt x="377" y="245"/>
                  </a:cubicBezTo>
                  <a:cubicBezTo>
                    <a:pt x="367" y="245"/>
                    <a:pt x="367" y="247"/>
                    <a:pt x="365" y="259"/>
                  </a:cubicBezTo>
                  <a:cubicBezTo>
                    <a:pt x="350" y="314"/>
                    <a:pt x="336" y="362"/>
                    <a:pt x="300" y="362"/>
                  </a:cubicBezTo>
                  <a:cubicBezTo>
                    <a:pt x="278" y="362"/>
                    <a:pt x="276" y="340"/>
                    <a:pt x="276" y="324"/>
                  </a:cubicBezTo>
                  <a:cubicBezTo>
                    <a:pt x="276" y="307"/>
                    <a:pt x="276" y="300"/>
                    <a:pt x="286" y="261"/>
                  </a:cubicBezTo>
                  <a:cubicBezTo>
                    <a:pt x="295" y="228"/>
                    <a:pt x="298" y="218"/>
                    <a:pt x="305" y="187"/>
                  </a:cubicBezTo>
                  <a:cubicBezTo>
                    <a:pt x="315" y="148"/>
                    <a:pt x="326" y="109"/>
                    <a:pt x="336" y="70"/>
                  </a:cubicBezTo>
                  <a:cubicBezTo>
                    <a:pt x="341" y="46"/>
                    <a:pt x="341" y="43"/>
                    <a:pt x="341" y="41"/>
                  </a:cubicBezTo>
                  <a:cubicBezTo>
                    <a:pt x="341" y="26"/>
                    <a:pt x="331" y="17"/>
                    <a:pt x="317" y="17"/>
                  </a:cubicBezTo>
                  <a:cubicBezTo>
                    <a:pt x="295" y="17"/>
                    <a:pt x="283" y="36"/>
                    <a:pt x="281" y="55"/>
                  </a:cubicBezTo>
                  <a:moveTo>
                    <a:pt x="226" y="273"/>
                  </a:moveTo>
                  <a:cubicBezTo>
                    <a:pt x="223" y="288"/>
                    <a:pt x="223" y="290"/>
                    <a:pt x="209" y="304"/>
                  </a:cubicBezTo>
                  <a:cubicBezTo>
                    <a:pt x="173" y="350"/>
                    <a:pt x="137" y="362"/>
                    <a:pt x="115" y="362"/>
                  </a:cubicBezTo>
                  <a:cubicBezTo>
                    <a:pt x="72" y="362"/>
                    <a:pt x="60" y="316"/>
                    <a:pt x="60" y="283"/>
                  </a:cubicBezTo>
                  <a:cubicBezTo>
                    <a:pt x="60" y="242"/>
                    <a:pt x="86" y="139"/>
                    <a:pt x="106" y="101"/>
                  </a:cubicBezTo>
                  <a:cubicBezTo>
                    <a:pt x="132" y="50"/>
                    <a:pt x="170" y="19"/>
                    <a:pt x="204" y="19"/>
                  </a:cubicBezTo>
                  <a:cubicBezTo>
                    <a:pt x="259" y="19"/>
                    <a:pt x="271" y="89"/>
                    <a:pt x="271" y="94"/>
                  </a:cubicBezTo>
                  <a:cubicBezTo>
                    <a:pt x="271" y="98"/>
                    <a:pt x="269" y="103"/>
                    <a:pt x="269" y="108"/>
                  </a:cubicBezTo>
                  <a:cubicBezTo>
                    <a:pt x="254" y="163"/>
                    <a:pt x="240" y="218"/>
                    <a:pt x="226" y="27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3745080" y="4078440"/>
              <a:ext cx="78840" cy="194400"/>
            </a:xfrm>
            <a:custGeom>
              <a:avLst/>
              <a:gdLst/>
              <a:ahLst/>
              <a:cxnLst/>
              <a:rect l="l" t="t" r="r" b="b"/>
              <a:pathLst>
                <a:path w="219" h="540" extrusionOk="0">
                  <a:moveTo>
                    <a:pt x="115" y="168"/>
                  </a:moveTo>
                  <a:cubicBezTo>
                    <a:pt x="125" y="168"/>
                    <a:pt x="130" y="170"/>
                    <a:pt x="149" y="175"/>
                  </a:cubicBezTo>
                  <a:cubicBezTo>
                    <a:pt x="168" y="180"/>
                    <a:pt x="182" y="182"/>
                    <a:pt x="192" y="182"/>
                  </a:cubicBezTo>
                  <a:cubicBezTo>
                    <a:pt x="216" y="182"/>
                    <a:pt x="218" y="165"/>
                    <a:pt x="218" y="161"/>
                  </a:cubicBezTo>
                  <a:cubicBezTo>
                    <a:pt x="218" y="156"/>
                    <a:pt x="216" y="137"/>
                    <a:pt x="192" y="137"/>
                  </a:cubicBezTo>
                  <a:cubicBezTo>
                    <a:pt x="182" y="137"/>
                    <a:pt x="168" y="141"/>
                    <a:pt x="149" y="146"/>
                  </a:cubicBezTo>
                  <a:cubicBezTo>
                    <a:pt x="130" y="151"/>
                    <a:pt x="125" y="151"/>
                    <a:pt x="115" y="153"/>
                  </a:cubicBezTo>
                  <a:cubicBezTo>
                    <a:pt x="118" y="132"/>
                    <a:pt x="120" y="108"/>
                    <a:pt x="125" y="89"/>
                  </a:cubicBezTo>
                  <a:cubicBezTo>
                    <a:pt x="127" y="77"/>
                    <a:pt x="132" y="48"/>
                    <a:pt x="132" y="26"/>
                  </a:cubicBezTo>
                  <a:cubicBezTo>
                    <a:pt x="132" y="10"/>
                    <a:pt x="122" y="0"/>
                    <a:pt x="108" y="0"/>
                  </a:cubicBezTo>
                  <a:cubicBezTo>
                    <a:pt x="96" y="0"/>
                    <a:pt x="86" y="5"/>
                    <a:pt x="86" y="26"/>
                  </a:cubicBezTo>
                  <a:cubicBezTo>
                    <a:pt x="86" y="46"/>
                    <a:pt x="91" y="74"/>
                    <a:pt x="94" y="96"/>
                  </a:cubicBezTo>
                  <a:cubicBezTo>
                    <a:pt x="96" y="101"/>
                    <a:pt x="101" y="132"/>
                    <a:pt x="101" y="153"/>
                  </a:cubicBezTo>
                  <a:cubicBezTo>
                    <a:pt x="94" y="151"/>
                    <a:pt x="86" y="151"/>
                    <a:pt x="70" y="146"/>
                  </a:cubicBezTo>
                  <a:cubicBezTo>
                    <a:pt x="50" y="141"/>
                    <a:pt x="36" y="137"/>
                    <a:pt x="24" y="137"/>
                  </a:cubicBezTo>
                  <a:cubicBezTo>
                    <a:pt x="2" y="137"/>
                    <a:pt x="0" y="156"/>
                    <a:pt x="0" y="161"/>
                  </a:cubicBezTo>
                  <a:cubicBezTo>
                    <a:pt x="0" y="165"/>
                    <a:pt x="2" y="182"/>
                    <a:pt x="24" y="182"/>
                  </a:cubicBezTo>
                  <a:cubicBezTo>
                    <a:pt x="36" y="182"/>
                    <a:pt x="50" y="180"/>
                    <a:pt x="70" y="175"/>
                  </a:cubicBezTo>
                  <a:cubicBezTo>
                    <a:pt x="86" y="170"/>
                    <a:pt x="94" y="168"/>
                    <a:pt x="101" y="168"/>
                  </a:cubicBezTo>
                  <a:cubicBezTo>
                    <a:pt x="101" y="182"/>
                    <a:pt x="96" y="201"/>
                    <a:pt x="94" y="213"/>
                  </a:cubicBezTo>
                  <a:cubicBezTo>
                    <a:pt x="86" y="249"/>
                    <a:pt x="86" y="254"/>
                    <a:pt x="86" y="285"/>
                  </a:cubicBezTo>
                  <a:cubicBezTo>
                    <a:pt x="86" y="398"/>
                    <a:pt x="96" y="520"/>
                    <a:pt x="98" y="532"/>
                  </a:cubicBezTo>
                  <a:cubicBezTo>
                    <a:pt x="98" y="537"/>
                    <a:pt x="101" y="539"/>
                    <a:pt x="108" y="539"/>
                  </a:cubicBezTo>
                  <a:cubicBezTo>
                    <a:pt x="118" y="539"/>
                    <a:pt x="118" y="537"/>
                    <a:pt x="120" y="527"/>
                  </a:cubicBezTo>
                  <a:cubicBezTo>
                    <a:pt x="122" y="499"/>
                    <a:pt x="125" y="477"/>
                    <a:pt x="127" y="441"/>
                  </a:cubicBezTo>
                  <a:cubicBezTo>
                    <a:pt x="130" y="388"/>
                    <a:pt x="132" y="336"/>
                    <a:pt x="132" y="285"/>
                  </a:cubicBezTo>
                  <a:cubicBezTo>
                    <a:pt x="132" y="254"/>
                    <a:pt x="132" y="249"/>
                    <a:pt x="122" y="213"/>
                  </a:cubicBezTo>
                  <a:cubicBezTo>
                    <a:pt x="122" y="206"/>
                    <a:pt x="118" y="182"/>
                    <a:pt x="115" y="16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9"/>
            <p:cNvSpPr/>
            <p:nvPr/>
          </p:nvSpPr>
          <p:spPr>
            <a:xfrm>
              <a:off x="3737880" y="4316400"/>
              <a:ext cx="65160" cy="143640"/>
            </a:xfrm>
            <a:custGeom>
              <a:avLst/>
              <a:gdLst/>
              <a:ahLst/>
              <a:cxnLst/>
              <a:rect l="l" t="t" r="r" b="b"/>
              <a:pathLst>
                <a:path w="181" h="399" extrusionOk="0">
                  <a:moveTo>
                    <a:pt x="166" y="24"/>
                  </a:moveTo>
                  <a:cubicBezTo>
                    <a:pt x="166" y="14"/>
                    <a:pt x="158" y="0"/>
                    <a:pt x="142" y="0"/>
                  </a:cubicBezTo>
                  <a:cubicBezTo>
                    <a:pt x="125" y="0"/>
                    <a:pt x="108" y="17"/>
                    <a:pt x="108" y="34"/>
                  </a:cubicBezTo>
                  <a:cubicBezTo>
                    <a:pt x="108" y="43"/>
                    <a:pt x="115" y="55"/>
                    <a:pt x="132" y="55"/>
                  </a:cubicBezTo>
                  <a:cubicBezTo>
                    <a:pt x="149" y="55"/>
                    <a:pt x="166" y="38"/>
                    <a:pt x="166" y="24"/>
                  </a:cubicBezTo>
                  <a:moveTo>
                    <a:pt x="43" y="321"/>
                  </a:moveTo>
                  <a:cubicBezTo>
                    <a:pt x="41" y="331"/>
                    <a:pt x="38" y="338"/>
                    <a:pt x="38" y="348"/>
                  </a:cubicBezTo>
                  <a:cubicBezTo>
                    <a:pt x="38" y="374"/>
                    <a:pt x="62" y="398"/>
                    <a:pt x="96" y="398"/>
                  </a:cubicBezTo>
                  <a:cubicBezTo>
                    <a:pt x="154" y="398"/>
                    <a:pt x="180" y="316"/>
                    <a:pt x="180" y="307"/>
                  </a:cubicBezTo>
                  <a:cubicBezTo>
                    <a:pt x="180" y="300"/>
                    <a:pt x="173" y="300"/>
                    <a:pt x="170" y="300"/>
                  </a:cubicBezTo>
                  <a:cubicBezTo>
                    <a:pt x="163" y="300"/>
                    <a:pt x="161" y="302"/>
                    <a:pt x="158" y="309"/>
                  </a:cubicBezTo>
                  <a:cubicBezTo>
                    <a:pt x="146" y="357"/>
                    <a:pt x="120" y="381"/>
                    <a:pt x="96" y="381"/>
                  </a:cubicBezTo>
                  <a:cubicBezTo>
                    <a:pt x="84" y="381"/>
                    <a:pt x="82" y="374"/>
                    <a:pt x="82" y="360"/>
                  </a:cubicBezTo>
                  <a:cubicBezTo>
                    <a:pt x="82" y="345"/>
                    <a:pt x="86" y="336"/>
                    <a:pt x="91" y="321"/>
                  </a:cubicBezTo>
                  <a:cubicBezTo>
                    <a:pt x="96" y="307"/>
                    <a:pt x="103" y="290"/>
                    <a:pt x="110" y="276"/>
                  </a:cubicBezTo>
                  <a:cubicBezTo>
                    <a:pt x="115" y="261"/>
                    <a:pt x="137" y="206"/>
                    <a:pt x="139" y="201"/>
                  </a:cubicBezTo>
                  <a:cubicBezTo>
                    <a:pt x="142" y="194"/>
                    <a:pt x="142" y="187"/>
                    <a:pt x="142" y="182"/>
                  </a:cubicBezTo>
                  <a:cubicBezTo>
                    <a:pt x="142" y="153"/>
                    <a:pt x="120" y="132"/>
                    <a:pt x="86" y="132"/>
                  </a:cubicBezTo>
                  <a:cubicBezTo>
                    <a:pt x="29" y="132"/>
                    <a:pt x="0" y="211"/>
                    <a:pt x="0" y="221"/>
                  </a:cubicBezTo>
                  <a:cubicBezTo>
                    <a:pt x="0" y="230"/>
                    <a:pt x="10" y="230"/>
                    <a:pt x="12" y="230"/>
                  </a:cubicBezTo>
                  <a:cubicBezTo>
                    <a:pt x="19" y="230"/>
                    <a:pt x="19" y="225"/>
                    <a:pt x="22" y="221"/>
                  </a:cubicBezTo>
                  <a:cubicBezTo>
                    <a:pt x="36" y="170"/>
                    <a:pt x="62" y="149"/>
                    <a:pt x="84" y="149"/>
                  </a:cubicBezTo>
                  <a:cubicBezTo>
                    <a:pt x="94" y="149"/>
                    <a:pt x="98" y="153"/>
                    <a:pt x="98" y="168"/>
                  </a:cubicBezTo>
                  <a:cubicBezTo>
                    <a:pt x="98" y="182"/>
                    <a:pt x="96" y="192"/>
                    <a:pt x="82" y="228"/>
                  </a:cubicBezTo>
                  <a:cubicBezTo>
                    <a:pt x="69" y="259"/>
                    <a:pt x="56" y="290"/>
                    <a:pt x="43" y="3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9"/>
            <p:cNvSpPr/>
            <p:nvPr/>
          </p:nvSpPr>
          <p:spPr>
            <a:xfrm>
              <a:off x="3866760" y="4239000"/>
              <a:ext cx="139320" cy="137520"/>
            </a:xfrm>
            <a:custGeom>
              <a:avLst/>
              <a:gdLst/>
              <a:ahLst/>
              <a:cxnLst/>
              <a:rect l="l" t="t" r="r" b="b"/>
              <a:pathLst>
                <a:path w="387" h="382" extrusionOk="0">
                  <a:moveTo>
                    <a:pt x="281" y="55"/>
                  </a:moveTo>
                  <a:cubicBezTo>
                    <a:pt x="266" y="24"/>
                    <a:pt x="242" y="0"/>
                    <a:pt x="204" y="0"/>
                  </a:cubicBezTo>
                  <a:cubicBezTo>
                    <a:pt x="106" y="0"/>
                    <a:pt x="0" y="125"/>
                    <a:pt x="0" y="247"/>
                  </a:cubicBezTo>
                  <a:cubicBezTo>
                    <a:pt x="0" y="326"/>
                    <a:pt x="48" y="381"/>
                    <a:pt x="113" y="381"/>
                  </a:cubicBezTo>
                  <a:cubicBezTo>
                    <a:pt x="130" y="381"/>
                    <a:pt x="173" y="379"/>
                    <a:pt x="223" y="319"/>
                  </a:cubicBezTo>
                  <a:cubicBezTo>
                    <a:pt x="230" y="355"/>
                    <a:pt x="259" y="381"/>
                    <a:pt x="300" y="381"/>
                  </a:cubicBezTo>
                  <a:cubicBezTo>
                    <a:pt x="329" y="381"/>
                    <a:pt x="348" y="362"/>
                    <a:pt x="362" y="336"/>
                  </a:cubicBezTo>
                  <a:cubicBezTo>
                    <a:pt x="377" y="304"/>
                    <a:pt x="386" y="254"/>
                    <a:pt x="386" y="252"/>
                  </a:cubicBezTo>
                  <a:cubicBezTo>
                    <a:pt x="386" y="245"/>
                    <a:pt x="379" y="245"/>
                    <a:pt x="377" y="245"/>
                  </a:cubicBezTo>
                  <a:cubicBezTo>
                    <a:pt x="370" y="245"/>
                    <a:pt x="367" y="247"/>
                    <a:pt x="365" y="259"/>
                  </a:cubicBezTo>
                  <a:cubicBezTo>
                    <a:pt x="350" y="314"/>
                    <a:pt x="336" y="362"/>
                    <a:pt x="300" y="362"/>
                  </a:cubicBezTo>
                  <a:cubicBezTo>
                    <a:pt x="278" y="362"/>
                    <a:pt x="276" y="340"/>
                    <a:pt x="276" y="324"/>
                  </a:cubicBezTo>
                  <a:cubicBezTo>
                    <a:pt x="276" y="307"/>
                    <a:pt x="278" y="300"/>
                    <a:pt x="286" y="261"/>
                  </a:cubicBezTo>
                  <a:cubicBezTo>
                    <a:pt x="295" y="228"/>
                    <a:pt x="298" y="218"/>
                    <a:pt x="305" y="187"/>
                  </a:cubicBezTo>
                  <a:cubicBezTo>
                    <a:pt x="315" y="148"/>
                    <a:pt x="326" y="109"/>
                    <a:pt x="336" y="70"/>
                  </a:cubicBezTo>
                  <a:cubicBezTo>
                    <a:pt x="341" y="46"/>
                    <a:pt x="341" y="43"/>
                    <a:pt x="341" y="41"/>
                  </a:cubicBezTo>
                  <a:cubicBezTo>
                    <a:pt x="341" y="26"/>
                    <a:pt x="331" y="17"/>
                    <a:pt x="317" y="17"/>
                  </a:cubicBezTo>
                  <a:cubicBezTo>
                    <a:pt x="298" y="17"/>
                    <a:pt x="283" y="36"/>
                    <a:pt x="281" y="55"/>
                  </a:cubicBezTo>
                  <a:moveTo>
                    <a:pt x="226" y="273"/>
                  </a:moveTo>
                  <a:cubicBezTo>
                    <a:pt x="223" y="288"/>
                    <a:pt x="223" y="290"/>
                    <a:pt x="209" y="304"/>
                  </a:cubicBezTo>
                  <a:cubicBezTo>
                    <a:pt x="173" y="350"/>
                    <a:pt x="139" y="362"/>
                    <a:pt x="115" y="362"/>
                  </a:cubicBezTo>
                  <a:cubicBezTo>
                    <a:pt x="72" y="362"/>
                    <a:pt x="60" y="316"/>
                    <a:pt x="60" y="283"/>
                  </a:cubicBezTo>
                  <a:cubicBezTo>
                    <a:pt x="60" y="242"/>
                    <a:pt x="89" y="139"/>
                    <a:pt x="108" y="101"/>
                  </a:cubicBezTo>
                  <a:cubicBezTo>
                    <a:pt x="132" y="50"/>
                    <a:pt x="170" y="19"/>
                    <a:pt x="204" y="19"/>
                  </a:cubicBezTo>
                  <a:cubicBezTo>
                    <a:pt x="259" y="19"/>
                    <a:pt x="271" y="89"/>
                    <a:pt x="271" y="94"/>
                  </a:cubicBezTo>
                  <a:cubicBezTo>
                    <a:pt x="271" y="98"/>
                    <a:pt x="269" y="103"/>
                    <a:pt x="269" y="108"/>
                  </a:cubicBezTo>
                  <a:cubicBezTo>
                    <a:pt x="254" y="163"/>
                    <a:pt x="240" y="218"/>
                    <a:pt x="226" y="27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9"/>
            <p:cNvSpPr/>
            <p:nvPr/>
          </p:nvSpPr>
          <p:spPr>
            <a:xfrm>
              <a:off x="4025520" y="4277880"/>
              <a:ext cx="64440" cy="142920"/>
            </a:xfrm>
            <a:custGeom>
              <a:avLst/>
              <a:gdLst/>
              <a:ahLst/>
              <a:cxnLst/>
              <a:rect l="l" t="t" r="r" b="b"/>
              <a:pathLst>
                <a:path w="179" h="397" extrusionOk="0">
                  <a:moveTo>
                    <a:pt x="163" y="22"/>
                  </a:moveTo>
                  <a:cubicBezTo>
                    <a:pt x="163" y="12"/>
                    <a:pt x="156" y="0"/>
                    <a:pt x="139" y="0"/>
                  </a:cubicBezTo>
                  <a:cubicBezTo>
                    <a:pt x="122" y="0"/>
                    <a:pt x="106" y="14"/>
                    <a:pt x="106" y="34"/>
                  </a:cubicBezTo>
                  <a:cubicBezTo>
                    <a:pt x="106" y="43"/>
                    <a:pt x="113" y="55"/>
                    <a:pt x="130" y="55"/>
                  </a:cubicBezTo>
                  <a:cubicBezTo>
                    <a:pt x="146" y="55"/>
                    <a:pt x="163" y="38"/>
                    <a:pt x="163" y="22"/>
                  </a:cubicBezTo>
                  <a:moveTo>
                    <a:pt x="43" y="321"/>
                  </a:moveTo>
                  <a:cubicBezTo>
                    <a:pt x="41" y="328"/>
                    <a:pt x="36" y="336"/>
                    <a:pt x="36" y="348"/>
                  </a:cubicBezTo>
                  <a:cubicBezTo>
                    <a:pt x="36" y="374"/>
                    <a:pt x="60" y="396"/>
                    <a:pt x="94" y="396"/>
                  </a:cubicBezTo>
                  <a:cubicBezTo>
                    <a:pt x="151" y="396"/>
                    <a:pt x="178" y="316"/>
                    <a:pt x="178" y="307"/>
                  </a:cubicBezTo>
                  <a:cubicBezTo>
                    <a:pt x="178" y="300"/>
                    <a:pt x="170" y="300"/>
                    <a:pt x="168" y="300"/>
                  </a:cubicBezTo>
                  <a:cubicBezTo>
                    <a:pt x="161" y="300"/>
                    <a:pt x="158" y="302"/>
                    <a:pt x="156" y="309"/>
                  </a:cubicBezTo>
                  <a:cubicBezTo>
                    <a:pt x="144" y="355"/>
                    <a:pt x="118" y="381"/>
                    <a:pt x="94" y="381"/>
                  </a:cubicBezTo>
                  <a:cubicBezTo>
                    <a:pt x="82" y="381"/>
                    <a:pt x="79" y="372"/>
                    <a:pt x="79" y="360"/>
                  </a:cubicBezTo>
                  <a:cubicBezTo>
                    <a:pt x="79" y="345"/>
                    <a:pt x="84" y="336"/>
                    <a:pt x="89" y="321"/>
                  </a:cubicBezTo>
                  <a:cubicBezTo>
                    <a:pt x="96" y="307"/>
                    <a:pt x="101" y="290"/>
                    <a:pt x="108" y="276"/>
                  </a:cubicBezTo>
                  <a:cubicBezTo>
                    <a:pt x="113" y="261"/>
                    <a:pt x="134" y="206"/>
                    <a:pt x="137" y="199"/>
                  </a:cubicBezTo>
                  <a:cubicBezTo>
                    <a:pt x="139" y="194"/>
                    <a:pt x="142" y="187"/>
                    <a:pt x="142" y="180"/>
                  </a:cubicBezTo>
                  <a:cubicBezTo>
                    <a:pt x="142" y="153"/>
                    <a:pt x="118" y="132"/>
                    <a:pt x="84" y="132"/>
                  </a:cubicBezTo>
                  <a:cubicBezTo>
                    <a:pt x="26" y="132"/>
                    <a:pt x="0" y="211"/>
                    <a:pt x="0" y="221"/>
                  </a:cubicBezTo>
                  <a:cubicBezTo>
                    <a:pt x="0" y="228"/>
                    <a:pt x="7" y="228"/>
                    <a:pt x="10" y="228"/>
                  </a:cubicBezTo>
                  <a:cubicBezTo>
                    <a:pt x="17" y="228"/>
                    <a:pt x="17" y="225"/>
                    <a:pt x="19" y="218"/>
                  </a:cubicBezTo>
                  <a:cubicBezTo>
                    <a:pt x="36" y="168"/>
                    <a:pt x="60" y="146"/>
                    <a:pt x="82" y="146"/>
                  </a:cubicBezTo>
                  <a:cubicBezTo>
                    <a:pt x="91" y="146"/>
                    <a:pt x="98" y="151"/>
                    <a:pt x="98" y="168"/>
                  </a:cubicBezTo>
                  <a:cubicBezTo>
                    <a:pt x="98" y="182"/>
                    <a:pt x="94" y="189"/>
                    <a:pt x="79" y="228"/>
                  </a:cubicBezTo>
                  <a:cubicBezTo>
                    <a:pt x="67" y="259"/>
                    <a:pt x="55" y="290"/>
                    <a:pt x="43" y="3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9"/>
            <p:cNvSpPr/>
            <p:nvPr/>
          </p:nvSpPr>
          <p:spPr>
            <a:xfrm>
              <a:off x="4116240" y="4287240"/>
              <a:ext cx="156600" cy="156600"/>
            </a:xfrm>
            <a:custGeom>
              <a:avLst/>
              <a:gdLst/>
              <a:ahLst/>
              <a:cxnLst/>
              <a:rect l="l" t="t" r="r" b="b"/>
              <a:pathLst>
                <a:path w="435" h="435" extrusionOk="0">
                  <a:moveTo>
                    <a:pt x="230" y="230"/>
                  </a:moveTo>
                  <a:cubicBezTo>
                    <a:pt x="291" y="230"/>
                    <a:pt x="352" y="230"/>
                    <a:pt x="413" y="230"/>
                  </a:cubicBezTo>
                  <a:cubicBezTo>
                    <a:pt x="420" y="230"/>
                    <a:pt x="434" y="230"/>
                    <a:pt x="434" y="218"/>
                  </a:cubicBezTo>
                  <a:cubicBezTo>
                    <a:pt x="434" y="201"/>
                    <a:pt x="420" y="201"/>
                    <a:pt x="413" y="201"/>
                  </a:cubicBezTo>
                  <a:cubicBezTo>
                    <a:pt x="352" y="201"/>
                    <a:pt x="291" y="201"/>
                    <a:pt x="230" y="201"/>
                  </a:cubicBezTo>
                  <a:cubicBezTo>
                    <a:pt x="230" y="141"/>
                    <a:pt x="230" y="82"/>
                    <a:pt x="230" y="22"/>
                  </a:cubicBezTo>
                  <a:cubicBezTo>
                    <a:pt x="230" y="14"/>
                    <a:pt x="230" y="0"/>
                    <a:pt x="216" y="0"/>
                  </a:cubicBezTo>
                  <a:cubicBezTo>
                    <a:pt x="202" y="0"/>
                    <a:pt x="202" y="14"/>
                    <a:pt x="202" y="22"/>
                  </a:cubicBezTo>
                  <a:cubicBezTo>
                    <a:pt x="202" y="82"/>
                    <a:pt x="202" y="141"/>
                    <a:pt x="202" y="201"/>
                  </a:cubicBezTo>
                  <a:cubicBezTo>
                    <a:pt x="142" y="201"/>
                    <a:pt x="82" y="201"/>
                    <a:pt x="22" y="201"/>
                  </a:cubicBezTo>
                  <a:cubicBezTo>
                    <a:pt x="14" y="201"/>
                    <a:pt x="0" y="201"/>
                    <a:pt x="0" y="216"/>
                  </a:cubicBezTo>
                  <a:cubicBezTo>
                    <a:pt x="0" y="230"/>
                    <a:pt x="12" y="230"/>
                    <a:pt x="22" y="230"/>
                  </a:cubicBezTo>
                  <a:cubicBezTo>
                    <a:pt x="82" y="230"/>
                    <a:pt x="142" y="230"/>
                    <a:pt x="202" y="230"/>
                  </a:cubicBezTo>
                  <a:cubicBezTo>
                    <a:pt x="202" y="291"/>
                    <a:pt x="202" y="352"/>
                    <a:pt x="202" y="412"/>
                  </a:cubicBezTo>
                  <a:cubicBezTo>
                    <a:pt x="202" y="420"/>
                    <a:pt x="202" y="434"/>
                    <a:pt x="216" y="434"/>
                  </a:cubicBezTo>
                  <a:cubicBezTo>
                    <a:pt x="230" y="434"/>
                    <a:pt x="230" y="420"/>
                    <a:pt x="230" y="412"/>
                  </a:cubicBezTo>
                  <a:cubicBezTo>
                    <a:pt x="230" y="352"/>
                    <a:pt x="230" y="291"/>
                    <a:pt x="230" y="23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9"/>
            <p:cNvSpPr/>
            <p:nvPr/>
          </p:nvSpPr>
          <p:spPr>
            <a:xfrm>
              <a:off x="4310640" y="4277880"/>
              <a:ext cx="78120" cy="141120"/>
            </a:xfrm>
            <a:custGeom>
              <a:avLst/>
              <a:gdLst/>
              <a:ahLst/>
              <a:cxnLst/>
              <a:rect l="l" t="t" r="r" b="b"/>
              <a:pathLst>
                <a:path w="217" h="392" extrusionOk="0">
                  <a:moveTo>
                    <a:pt x="134" y="17"/>
                  </a:moveTo>
                  <a:cubicBezTo>
                    <a:pt x="134" y="0"/>
                    <a:pt x="132" y="0"/>
                    <a:pt x="115" y="0"/>
                  </a:cubicBezTo>
                  <a:cubicBezTo>
                    <a:pt x="77" y="36"/>
                    <a:pt x="24" y="38"/>
                    <a:pt x="0" y="38"/>
                  </a:cubicBezTo>
                  <a:cubicBezTo>
                    <a:pt x="0" y="45"/>
                    <a:pt x="0" y="51"/>
                    <a:pt x="0" y="58"/>
                  </a:cubicBezTo>
                  <a:cubicBezTo>
                    <a:pt x="14" y="58"/>
                    <a:pt x="53" y="58"/>
                    <a:pt x="86" y="43"/>
                  </a:cubicBezTo>
                  <a:cubicBezTo>
                    <a:pt x="86" y="143"/>
                    <a:pt x="86" y="243"/>
                    <a:pt x="86" y="343"/>
                  </a:cubicBezTo>
                  <a:cubicBezTo>
                    <a:pt x="86" y="362"/>
                    <a:pt x="86" y="369"/>
                    <a:pt x="26" y="369"/>
                  </a:cubicBezTo>
                  <a:cubicBezTo>
                    <a:pt x="19" y="369"/>
                    <a:pt x="12" y="369"/>
                    <a:pt x="5" y="369"/>
                  </a:cubicBezTo>
                  <a:cubicBezTo>
                    <a:pt x="5" y="376"/>
                    <a:pt x="5" y="384"/>
                    <a:pt x="5" y="391"/>
                  </a:cubicBezTo>
                  <a:cubicBezTo>
                    <a:pt x="14" y="391"/>
                    <a:pt x="86" y="388"/>
                    <a:pt x="108" y="388"/>
                  </a:cubicBezTo>
                  <a:cubicBezTo>
                    <a:pt x="127" y="388"/>
                    <a:pt x="202" y="391"/>
                    <a:pt x="216" y="391"/>
                  </a:cubicBezTo>
                  <a:cubicBezTo>
                    <a:pt x="216" y="384"/>
                    <a:pt x="216" y="376"/>
                    <a:pt x="216" y="369"/>
                  </a:cubicBezTo>
                  <a:cubicBezTo>
                    <a:pt x="208" y="369"/>
                    <a:pt x="200" y="369"/>
                    <a:pt x="192" y="369"/>
                  </a:cubicBezTo>
                  <a:cubicBezTo>
                    <a:pt x="134" y="369"/>
                    <a:pt x="134" y="362"/>
                    <a:pt x="134" y="343"/>
                  </a:cubicBezTo>
                  <a:cubicBezTo>
                    <a:pt x="134" y="234"/>
                    <a:pt x="134" y="125"/>
                    <a:pt x="134" y="1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4508640" y="4196520"/>
              <a:ext cx="201600" cy="201600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98" y="297"/>
                  </a:moveTo>
                  <a:cubicBezTo>
                    <a:pt x="376" y="297"/>
                    <a:pt x="454" y="297"/>
                    <a:pt x="533" y="297"/>
                  </a:cubicBezTo>
                  <a:cubicBezTo>
                    <a:pt x="545" y="297"/>
                    <a:pt x="559" y="297"/>
                    <a:pt x="559" y="281"/>
                  </a:cubicBezTo>
                  <a:cubicBezTo>
                    <a:pt x="559" y="264"/>
                    <a:pt x="545" y="264"/>
                    <a:pt x="533" y="264"/>
                  </a:cubicBezTo>
                  <a:cubicBezTo>
                    <a:pt x="454" y="264"/>
                    <a:pt x="376" y="264"/>
                    <a:pt x="298" y="264"/>
                  </a:cubicBezTo>
                  <a:cubicBezTo>
                    <a:pt x="298" y="185"/>
                    <a:pt x="298" y="105"/>
                    <a:pt x="298" y="26"/>
                  </a:cubicBezTo>
                  <a:cubicBezTo>
                    <a:pt x="298" y="14"/>
                    <a:pt x="298" y="0"/>
                    <a:pt x="281" y="0"/>
                  </a:cubicBezTo>
                  <a:cubicBezTo>
                    <a:pt x="264" y="0"/>
                    <a:pt x="264" y="14"/>
                    <a:pt x="264" y="26"/>
                  </a:cubicBezTo>
                  <a:cubicBezTo>
                    <a:pt x="264" y="105"/>
                    <a:pt x="264" y="185"/>
                    <a:pt x="264" y="264"/>
                  </a:cubicBezTo>
                  <a:cubicBezTo>
                    <a:pt x="185" y="264"/>
                    <a:pt x="106" y="264"/>
                    <a:pt x="26" y="264"/>
                  </a:cubicBezTo>
                  <a:cubicBezTo>
                    <a:pt x="14" y="264"/>
                    <a:pt x="0" y="264"/>
                    <a:pt x="0" y="281"/>
                  </a:cubicBezTo>
                  <a:cubicBezTo>
                    <a:pt x="0" y="297"/>
                    <a:pt x="14" y="297"/>
                    <a:pt x="26" y="297"/>
                  </a:cubicBezTo>
                  <a:cubicBezTo>
                    <a:pt x="106" y="297"/>
                    <a:pt x="185" y="297"/>
                    <a:pt x="264" y="297"/>
                  </a:cubicBezTo>
                  <a:cubicBezTo>
                    <a:pt x="264" y="376"/>
                    <a:pt x="264" y="454"/>
                    <a:pt x="264" y="532"/>
                  </a:cubicBezTo>
                  <a:cubicBezTo>
                    <a:pt x="264" y="544"/>
                    <a:pt x="264" y="559"/>
                    <a:pt x="281" y="559"/>
                  </a:cubicBezTo>
                  <a:cubicBezTo>
                    <a:pt x="298" y="559"/>
                    <a:pt x="298" y="544"/>
                    <a:pt x="298" y="532"/>
                  </a:cubicBezTo>
                  <a:cubicBezTo>
                    <a:pt x="298" y="454"/>
                    <a:pt x="298" y="376"/>
                    <a:pt x="298" y="2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9"/>
            <p:cNvSpPr/>
            <p:nvPr/>
          </p:nvSpPr>
          <p:spPr>
            <a:xfrm>
              <a:off x="4811760" y="4163040"/>
              <a:ext cx="149040" cy="213480"/>
            </a:xfrm>
            <a:custGeom>
              <a:avLst/>
              <a:gdLst/>
              <a:ahLst/>
              <a:cxnLst/>
              <a:rect l="l" t="t" r="r" b="b"/>
              <a:pathLst>
                <a:path w="414" h="593" extrusionOk="0">
                  <a:moveTo>
                    <a:pt x="194" y="10"/>
                  </a:moveTo>
                  <a:cubicBezTo>
                    <a:pt x="194" y="7"/>
                    <a:pt x="194" y="0"/>
                    <a:pt x="185" y="0"/>
                  </a:cubicBezTo>
                  <a:cubicBezTo>
                    <a:pt x="166" y="0"/>
                    <a:pt x="103" y="7"/>
                    <a:pt x="82" y="7"/>
                  </a:cubicBezTo>
                  <a:cubicBezTo>
                    <a:pt x="74" y="10"/>
                    <a:pt x="65" y="10"/>
                    <a:pt x="65" y="24"/>
                  </a:cubicBezTo>
                  <a:cubicBezTo>
                    <a:pt x="65" y="36"/>
                    <a:pt x="72" y="36"/>
                    <a:pt x="84" y="36"/>
                  </a:cubicBezTo>
                  <a:cubicBezTo>
                    <a:pt x="125" y="36"/>
                    <a:pt x="127" y="41"/>
                    <a:pt x="127" y="48"/>
                  </a:cubicBezTo>
                  <a:cubicBezTo>
                    <a:pt x="126" y="54"/>
                    <a:pt x="126" y="59"/>
                    <a:pt x="125" y="65"/>
                  </a:cubicBezTo>
                  <a:cubicBezTo>
                    <a:pt x="84" y="227"/>
                    <a:pt x="43" y="389"/>
                    <a:pt x="2" y="551"/>
                  </a:cubicBezTo>
                  <a:cubicBezTo>
                    <a:pt x="0" y="563"/>
                    <a:pt x="0" y="563"/>
                    <a:pt x="0" y="568"/>
                  </a:cubicBezTo>
                  <a:cubicBezTo>
                    <a:pt x="0" y="587"/>
                    <a:pt x="17" y="592"/>
                    <a:pt x="24" y="592"/>
                  </a:cubicBezTo>
                  <a:cubicBezTo>
                    <a:pt x="36" y="592"/>
                    <a:pt x="50" y="583"/>
                    <a:pt x="55" y="571"/>
                  </a:cubicBezTo>
                  <a:cubicBezTo>
                    <a:pt x="61" y="549"/>
                    <a:pt x="66" y="527"/>
                    <a:pt x="72" y="506"/>
                  </a:cubicBezTo>
                  <a:cubicBezTo>
                    <a:pt x="78" y="481"/>
                    <a:pt x="83" y="456"/>
                    <a:pt x="89" y="432"/>
                  </a:cubicBezTo>
                  <a:cubicBezTo>
                    <a:pt x="94" y="412"/>
                    <a:pt x="98" y="393"/>
                    <a:pt x="103" y="374"/>
                  </a:cubicBezTo>
                  <a:cubicBezTo>
                    <a:pt x="106" y="369"/>
                    <a:pt x="113" y="343"/>
                    <a:pt x="113" y="336"/>
                  </a:cubicBezTo>
                  <a:cubicBezTo>
                    <a:pt x="115" y="328"/>
                    <a:pt x="142" y="283"/>
                    <a:pt x="170" y="259"/>
                  </a:cubicBezTo>
                  <a:cubicBezTo>
                    <a:pt x="190" y="247"/>
                    <a:pt x="216" y="230"/>
                    <a:pt x="252" y="230"/>
                  </a:cubicBezTo>
                  <a:cubicBezTo>
                    <a:pt x="288" y="230"/>
                    <a:pt x="298" y="259"/>
                    <a:pt x="298" y="288"/>
                  </a:cubicBezTo>
                  <a:cubicBezTo>
                    <a:pt x="298" y="333"/>
                    <a:pt x="264" y="427"/>
                    <a:pt x="245" y="477"/>
                  </a:cubicBezTo>
                  <a:cubicBezTo>
                    <a:pt x="238" y="496"/>
                    <a:pt x="233" y="506"/>
                    <a:pt x="233" y="523"/>
                  </a:cubicBezTo>
                  <a:cubicBezTo>
                    <a:pt x="233" y="563"/>
                    <a:pt x="264" y="592"/>
                    <a:pt x="302" y="592"/>
                  </a:cubicBezTo>
                  <a:cubicBezTo>
                    <a:pt x="382" y="592"/>
                    <a:pt x="413" y="470"/>
                    <a:pt x="413" y="463"/>
                  </a:cubicBezTo>
                  <a:cubicBezTo>
                    <a:pt x="413" y="456"/>
                    <a:pt x="406" y="456"/>
                    <a:pt x="403" y="456"/>
                  </a:cubicBezTo>
                  <a:cubicBezTo>
                    <a:pt x="394" y="456"/>
                    <a:pt x="394" y="458"/>
                    <a:pt x="391" y="470"/>
                  </a:cubicBezTo>
                  <a:cubicBezTo>
                    <a:pt x="377" y="515"/>
                    <a:pt x="350" y="573"/>
                    <a:pt x="305" y="573"/>
                  </a:cubicBezTo>
                  <a:cubicBezTo>
                    <a:pt x="290" y="573"/>
                    <a:pt x="283" y="566"/>
                    <a:pt x="283" y="547"/>
                  </a:cubicBezTo>
                  <a:cubicBezTo>
                    <a:pt x="283" y="525"/>
                    <a:pt x="293" y="506"/>
                    <a:pt x="300" y="487"/>
                  </a:cubicBezTo>
                  <a:cubicBezTo>
                    <a:pt x="312" y="451"/>
                    <a:pt x="350" y="350"/>
                    <a:pt x="350" y="302"/>
                  </a:cubicBezTo>
                  <a:cubicBezTo>
                    <a:pt x="350" y="247"/>
                    <a:pt x="317" y="211"/>
                    <a:pt x="254" y="211"/>
                  </a:cubicBezTo>
                  <a:cubicBezTo>
                    <a:pt x="202" y="211"/>
                    <a:pt x="161" y="237"/>
                    <a:pt x="130" y="276"/>
                  </a:cubicBezTo>
                  <a:cubicBezTo>
                    <a:pt x="151" y="187"/>
                    <a:pt x="173" y="98"/>
                    <a:pt x="194" y="1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9"/>
            <p:cNvSpPr/>
            <p:nvPr/>
          </p:nvSpPr>
          <p:spPr>
            <a:xfrm>
              <a:off x="4995720" y="4340880"/>
              <a:ext cx="32400" cy="3240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46"/>
                  </a:moveTo>
                  <a:cubicBezTo>
                    <a:pt x="89" y="22"/>
                    <a:pt x="71" y="0"/>
                    <a:pt x="46" y="0"/>
                  </a:cubicBezTo>
                  <a:cubicBezTo>
                    <a:pt x="20" y="0"/>
                    <a:pt x="0" y="22"/>
                    <a:pt x="0" y="46"/>
                  </a:cubicBezTo>
                  <a:cubicBezTo>
                    <a:pt x="0" y="70"/>
                    <a:pt x="20" y="89"/>
                    <a:pt x="46" y="89"/>
                  </a:cubicBezTo>
                  <a:cubicBezTo>
                    <a:pt x="71" y="89"/>
                    <a:pt x="89" y="70"/>
                    <a:pt x="89" y="4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5066640" y="4239000"/>
              <a:ext cx="118800" cy="137520"/>
            </a:xfrm>
            <a:custGeom>
              <a:avLst/>
              <a:gdLst/>
              <a:ahLst/>
              <a:cxnLst/>
              <a:rect l="l" t="t" r="r" b="b"/>
              <a:pathLst>
                <a:path w="330" h="382" extrusionOk="0">
                  <a:moveTo>
                    <a:pt x="300" y="53"/>
                  </a:moveTo>
                  <a:cubicBezTo>
                    <a:pt x="286" y="53"/>
                    <a:pt x="274" y="53"/>
                    <a:pt x="262" y="65"/>
                  </a:cubicBezTo>
                  <a:cubicBezTo>
                    <a:pt x="247" y="77"/>
                    <a:pt x="247" y="91"/>
                    <a:pt x="247" y="98"/>
                  </a:cubicBezTo>
                  <a:cubicBezTo>
                    <a:pt x="247" y="117"/>
                    <a:pt x="262" y="127"/>
                    <a:pt x="278" y="127"/>
                  </a:cubicBezTo>
                  <a:cubicBezTo>
                    <a:pt x="302" y="127"/>
                    <a:pt x="324" y="105"/>
                    <a:pt x="324" y="72"/>
                  </a:cubicBezTo>
                  <a:cubicBezTo>
                    <a:pt x="324" y="31"/>
                    <a:pt x="286" y="0"/>
                    <a:pt x="226" y="0"/>
                  </a:cubicBezTo>
                  <a:cubicBezTo>
                    <a:pt x="113" y="0"/>
                    <a:pt x="0" y="120"/>
                    <a:pt x="0" y="240"/>
                  </a:cubicBezTo>
                  <a:cubicBezTo>
                    <a:pt x="0" y="314"/>
                    <a:pt x="48" y="381"/>
                    <a:pt x="137" y="381"/>
                  </a:cubicBezTo>
                  <a:cubicBezTo>
                    <a:pt x="257" y="381"/>
                    <a:pt x="329" y="293"/>
                    <a:pt x="329" y="283"/>
                  </a:cubicBezTo>
                  <a:cubicBezTo>
                    <a:pt x="329" y="278"/>
                    <a:pt x="322" y="271"/>
                    <a:pt x="317" y="271"/>
                  </a:cubicBezTo>
                  <a:cubicBezTo>
                    <a:pt x="314" y="271"/>
                    <a:pt x="312" y="273"/>
                    <a:pt x="307" y="281"/>
                  </a:cubicBezTo>
                  <a:cubicBezTo>
                    <a:pt x="240" y="362"/>
                    <a:pt x="149" y="362"/>
                    <a:pt x="137" y="362"/>
                  </a:cubicBezTo>
                  <a:cubicBezTo>
                    <a:pt x="84" y="362"/>
                    <a:pt x="62" y="321"/>
                    <a:pt x="62" y="271"/>
                  </a:cubicBezTo>
                  <a:cubicBezTo>
                    <a:pt x="62" y="237"/>
                    <a:pt x="79" y="156"/>
                    <a:pt x="108" y="103"/>
                  </a:cubicBezTo>
                  <a:cubicBezTo>
                    <a:pt x="134" y="55"/>
                    <a:pt x="180" y="19"/>
                    <a:pt x="226" y="19"/>
                  </a:cubicBezTo>
                  <a:cubicBezTo>
                    <a:pt x="254" y="19"/>
                    <a:pt x="288" y="29"/>
                    <a:pt x="300" y="5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5211720" y="4340880"/>
              <a:ext cx="32400" cy="3240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46"/>
                  </a:moveTo>
                  <a:cubicBezTo>
                    <a:pt x="89" y="22"/>
                    <a:pt x="68" y="0"/>
                    <a:pt x="43" y="0"/>
                  </a:cubicBezTo>
                  <a:cubicBezTo>
                    <a:pt x="18" y="0"/>
                    <a:pt x="0" y="22"/>
                    <a:pt x="0" y="46"/>
                  </a:cubicBezTo>
                  <a:cubicBezTo>
                    <a:pt x="0" y="70"/>
                    <a:pt x="18" y="89"/>
                    <a:pt x="43" y="89"/>
                  </a:cubicBezTo>
                  <a:cubicBezTo>
                    <a:pt x="68" y="89"/>
                    <a:pt x="89" y="70"/>
                    <a:pt x="89" y="4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5280840" y="4024800"/>
              <a:ext cx="115200" cy="545040"/>
            </a:xfrm>
            <a:custGeom>
              <a:avLst/>
              <a:gdLst/>
              <a:ahLst/>
              <a:cxnLst/>
              <a:rect l="l" t="t" r="r" b="b"/>
              <a:pathLst>
                <a:path w="320" h="1514" extrusionOk="0">
                  <a:moveTo>
                    <a:pt x="319" y="755"/>
                  </a:moveTo>
                  <a:cubicBezTo>
                    <a:pt x="319" y="515"/>
                    <a:pt x="264" y="257"/>
                    <a:pt x="98" y="70"/>
                  </a:cubicBezTo>
                  <a:cubicBezTo>
                    <a:pt x="86" y="55"/>
                    <a:pt x="55" y="22"/>
                    <a:pt x="34" y="5"/>
                  </a:cubicBezTo>
                  <a:cubicBezTo>
                    <a:pt x="29" y="0"/>
                    <a:pt x="26" y="0"/>
                    <a:pt x="14" y="0"/>
                  </a:cubicBezTo>
                  <a:cubicBezTo>
                    <a:pt x="7" y="0"/>
                    <a:pt x="0" y="0"/>
                    <a:pt x="0" y="7"/>
                  </a:cubicBezTo>
                  <a:cubicBezTo>
                    <a:pt x="0" y="12"/>
                    <a:pt x="2" y="14"/>
                    <a:pt x="5" y="17"/>
                  </a:cubicBezTo>
                  <a:cubicBezTo>
                    <a:pt x="34" y="46"/>
                    <a:pt x="79" y="91"/>
                    <a:pt x="132" y="185"/>
                  </a:cubicBezTo>
                  <a:cubicBezTo>
                    <a:pt x="223" y="345"/>
                    <a:pt x="257" y="554"/>
                    <a:pt x="257" y="755"/>
                  </a:cubicBezTo>
                  <a:cubicBezTo>
                    <a:pt x="257" y="1122"/>
                    <a:pt x="154" y="1345"/>
                    <a:pt x="2" y="1499"/>
                  </a:cubicBezTo>
                  <a:cubicBezTo>
                    <a:pt x="0" y="1499"/>
                    <a:pt x="0" y="1501"/>
                    <a:pt x="0" y="1506"/>
                  </a:cubicBezTo>
                  <a:cubicBezTo>
                    <a:pt x="0" y="1513"/>
                    <a:pt x="7" y="1513"/>
                    <a:pt x="14" y="1513"/>
                  </a:cubicBezTo>
                  <a:cubicBezTo>
                    <a:pt x="26" y="1513"/>
                    <a:pt x="29" y="1513"/>
                    <a:pt x="36" y="1506"/>
                  </a:cubicBezTo>
                  <a:cubicBezTo>
                    <a:pt x="115" y="1436"/>
                    <a:pt x="206" y="1321"/>
                    <a:pt x="264" y="1144"/>
                  </a:cubicBezTo>
                  <a:cubicBezTo>
                    <a:pt x="302" y="1029"/>
                    <a:pt x="319" y="892"/>
                    <a:pt x="319" y="75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5535720" y="4196520"/>
              <a:ext cx="201600" cy="201600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98" y="297"/>
                  </a:moveTo>
                  <a:cubicBezTo>
                    <a:pt x="376" y="297"/>
                    <a:pt x="454" y="297"/>
                    <a:pt x="533" y="297"/>
                  </a:cubicBezTo>
                  <a:cubicBezTo>
                    <a:pt x="545" y="297"/>
                    <a:pt x="559" y="297"/>
                    <a:pt x="559" y="281"/>
                  </a:cubicBezTo>
                  <a:cubicBezTo>
                    <a:pt x="559" y="264"/>
                    <a:pt x="545" y="264"/>
                    <a:pt x="533" y="264"/>
                  </a:cubicBezTo>
                  <a:cubicBezTo>
                    <a:pt x="454" y="264"/>
                    <a:pt x="376" y="264"/>
                    <a:pt x="298" y="264"/>
                  </a:cubicBezTo>
                  <a:cubicBezTo>
                    <a:pt x="298" y="185"/>
                    <a:pt x="298" y="105"/>
                    <a:pt x="298" y="26"/>
                  </a:cubicBezTo>
                  <a:cubicBezTo>
                    <a:pt x="298" y="14"/>
                    <a:pt x="298" y="0"/>
                    <a:pt x="281" y="0"/>
                  </a:cubicBezTo>
                  <a:cubicBezTo>
                    <a:pt x="264" y="0"/>
                    <a:pt x="264" y="14"/>
                    <a:pt x="264" y="26"/>
                  </a:cubicBezTo>
                  <a:cubicBezTo>
                    <a:pt x="264" y="105"/>
                    <a:pt x="264" y="185"/>
                    <a:pt x="264" y="264"/>
                  </a:cubicBezTo>
                  <a:cubicBezTo>
                    <a:pt x="185" y="264"/>
                    <a:pt x="106" y="264"/>
                    <a:pt x="26" y="264"/>
                  </a:cubicBezTo>
                  <a:cubicBezTo>
                    <a:pt x="14" y="264"/>
                    <a:pt x="0" y="264"/>
                    <a:pt x="0" y="281"/>
                  </a:cubicBezTo>
                  <a:cubicBezTo>
                    <a:pt x="0" y="297"/>
                    <a:pt x="14" y="297"/>
                    <a:pt x="26" y="297"/>
                  </a:cubicBezTo>
                  <a:cubicBezTo>
                    <a:pt x="106" y="297"/>
                    <a:pt x="185" y="297"/>
                    <a:pt x="264" y="297"/>
                  </a:cubicBezTo>
                  <a:cubicBezTo>
                    <a:pt x="264" y="376"/>
                    <a:pt x="264" y="454"/>
                    <a:pt x="264" y="532"/>
                  </a:cubicBezTo>
                  <a:cubicBezTo>
                    <a:pt x="264" y="544"/>
                    <a:pt x="264" y="559"/>
                    <a:pt x="281" y="559"/>
                  </a:cubicBezTo>
                  <a:cubicBezTo>
                    <a:pt x="298" y="559"/>
                    <a:pt x="298" y="544"/>
                    <a:pt x="298" y="532"/>
                  </a:cubicBezTo>
                  <a:cubicBezTo>
                    <a:pt x="298" y="454"/>
                    <a:pt x="298" y="376"/>
                    <a:pt x="298" y="2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885640" y="3966120"/>
              <a:ext cx="100440" cy="202320"/>
            </a:xfrm>
            <a:custGeom>
              <a:avLst/>
              <a:gdLst/>
              <a:ahLst/>
              <a:cxnLst/>
              <a:rect l="l" t="t" r="r" b="b"/>
              <a:pathLst>
                <a:path w="279" h="562" extrusionOk="0">
                  <a:moveTo>
                    <a:pt x="173" y="22"/>
                  </a:moveTo>
                  <a:cubicBezTo>
                    <a:pt x="173" y="2"/>
                    <a:pt x="173" y="0"/>
                    <a:pt x="154" y="0"/>
                  </a:cubicBezTo>
                  <a:cubicBezTo>
                    <a:pt x="101" y="55"/>
                    <a:pt x="26" y="55"/>
                    <a:pt x="0" y="55"/>
                  </a:cubicBezTo>
                  <a:cubicBezTo>
                    <a:pt x="0" y="64"/>
                    <a:pt x="0" y="73"/>
                    <a:pt x="0" y="82"/>
                  </a:cubicBezTo>
                  <a:cubicBezTo>
                    <a:pt x="17" y="82"/>
                    <a:pt x="67" y="82"/>
                    <a:pt x="110" y="58"/>
                  </a:cubicBezTo>
                  <a:cubicBezTo>
                    <a:pt x="110" y="203"/>
                    <a:pt x="110" y="348"/>
                    <a:pt x="110" y="494"/>
                  </a:cubicBezTo>
                  <a:cubicBezTo>
                    <a:pt x="110" y="525"/>
                    <a:pt x="108" y="535"/>
                    <a:pt x="31" y="535"/>
                  </a:cubicBezTo>
                  <a:cubicBezTo>
                    <a:pt x="22" y="535"/>
                    <a:pt x="14" y="535"/>
                    <a:pt x="5" y="535"/>
                  </a:cubicBezTo>
                  <a:cubicBezTo>
                    <a:pt x="5" y="543"/>
                    <a:pt x="5" y="552"/>
                    <a:pt x="5" y="561"/>
                  </a:cubicBezTo>
                  <a:cubicBezTo>
                    <a:pt x="34" y="559"/>
                    <a:pt x="108" y="559"/>
                    <a:pt x="142" y="559"/>
                  </a:cubicBezTo>
                  <a:cubicBezTo>
                    <a:pt x="175" y="559"/>
                    <a:pt x="250" y="559"/>
                    <a:pt x="278" y="561"/>
                  </a:cubicBezTo>
                  <a:cubicBezTo>
                    <a:pt x="278" y="552"/>
                    <a:pt x="278" y="543"/>
                    <a:pt x="278" y="535"/>
                  </a:cubicBezTo>
                  <a:cubicBezTo>
                    <a:pt x="270" y="535"/>
                    <a:pt x="261" y="535"/>
                    <a:pt x="252" y="535"/>
                  </a:cubicBezTo>
                  <a:cubicBezTo>
                    <a:pt x="175" y="535"/>
                    <a:pt x="173" y="525"/>
                    <a:pt x="173" y="494"/>
                  </a:cubicBezTo>
                  <a:cubicBezTo>
                    <a:pt x="173" y="336"/>
                    <a:pt x="173" y="179"/>
                    <a:pt x="173" y="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5859000" y="4291560"/>
              <a:ext cx="151560" cy="12600"/>
            </a:xfrm>
            <a:custGeom>
              <a:avLst/>
              <a:gdLst/>
              <a:ahLst/>
              <a:cxnLst/>
              <a:rect l="l" t="t" r="r" b="b"/>
              <a:pathLst>
                <a:path w="421" h="35" extrusionOk="0">
                  <a:moveTo>
                    <a:pt x="0" y="0"/>
                  </a:moveTo>
                  <a:cubicBezTo>
                    <a:pt x="140" y="0"/>
                    <a:pt x="280" y="0"/>
                    <a:pt x="420" y="0"/>
                  </a:cubicBezTo>
                  <a:cubicBezTo>
                    <a:pt x="420" y="11"/>
                    <a:pt x="420" y="22"/>
                    <a:pt x="420" y="34"/>
                  </a:cubicBezTo>
                  <a:cubicBezTo>
                    <a:pt x="280" y="34"/>
                    <a:pt x="140" y="34"/>
                    <a:pt x="0" y="34"/>
                  </a:cubicBezTo>
                  <a:cubicBezTo>
                    <a:pt x="0" y="22"/>
                    <a:pt x="0" y="11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873400" y="4378680"/>
              <a:ext cx="121320" cy="202320"/>
            </a:xfrm>
            <a:custGeom>
              <a:avLst/>
              <a:gdLst/>
              <a:ahLst/>
              <a:cxnLst/>
              <a:rect l="l" t="t" r="r" b="b"/>
              <a:pathLst>
                <a:path w="337" h="562" extrusionOk="0">
                  <a:moveTo>
                    <a:pt x="65" y="496"/>
                  </a:moveTo>
                  <a:cubicBezTo>
                    <a:pt x="95" y="468"/>
                    <a:pt x="126" y="439"/>
                    <a:pt x="156" y="410"/>
                  </a:cubicBezTo>
                  <a:cubicBezTo>
                    <a:pt x="286" y="293"/>
                    <a:pt x="336" y="247"/>
                    <a:pt x="336" y="163"/>
                  </a:cubicBezTo>
                  <a:cubicBezTo>
                    <a:pt x="336" y="67"/>
                    <a:pt x="262" y="0"/>
                    <a:pt x="158" y="0"/>
                  </a:cubicBezTo>
                  <a:cubicBezTo>
                    <a:pt x="62" y="0"/>
                    <a:pt x="0" y="79"/>
                    <a:pt x="0" y="153"/>
                  </a:cubicBezTo>
                  <a:cubicBezTo>
                    <a:pt x="0" y="199"/>
                    <a:pt x="43" y="199"/>
                    <a:pt x="46" y="199"/>
                  </a:cubicBezTo>
                  <a:cubicBezTo>
                    <a:pt x="60" y="199"/>
                    <a:pt x="89" y="189"/>
                    <a:pt x="89" y="156"/>
                  </a:cubicBezTo>
                  <a:cubicBezTo>
                    <a:pt x="89" y="134"/>
                    <a:pt x="74" y="113"/>
                    <a:pt x="43" y="113"/>
                  </a:cubicBezTo>
                  <a:cubicBezTo>
                    <a:pt x="38" y="113"/>
                    <a:pt x="36" y="113"/>
                    <a:pt x="34" y="113"/>
                  </a:cubicBezTo>
                  <a:cubicBezTo>
                    <a:pt x="53" y="58"/>
                    <a:pt x="98" y="26"/>
                    <a:pt x="146" y="26"/>
                  </a:cubicBezTo>
                  <a:cubicBezTo>
                    <a:pt x="223" y="26"/>
                    <a:pt x="259" y="96"/>
                    <a:pt x="259" y="163"/>
                  </a:cubicBezTo>
                  <a:cubicBezTo>
                    <a:pt x="259" y="230"/>
                    <a:pt x="218" y="297"/>
                    <a:pt x="173" y="350"/>
                  </a:cubicBezTo>
                  <a:cubicBezTo>
                    <a:pt x="118" y="410"/>
                    <a:pt x="64" y="470"/>
                    <a:pt x="10" y="530"/>
                  </a:cubicBezTo>
                  <a:cubicBezTo>
                    <a:pt x="0" y="539"/>
                    <a:pt x="0" y="542"/>
                    <a:pt x="0" y="561"/>
                  </a:cubicBezTo>
                  <a:cubicBezTo>
                    <a:pt x="105" y="561"/>
                    <a:pt x="210" y="561"/>
                    <a:pt x="314" y="561"/>
                  </a:cubicBezTo>
                  <a:cubicBezTo>
                    <a:pt x="322" y="512"/>
                    <a:pt x="329" y="464"/>
                    <a:pt x="336" y="415"/>
                  </a:cubicBezTo>
                  <a:cubicBezTo>
                    <a:pt x="330" y="415"/>
                    <a:pt x="323" y="415"/>
                    <a:pt x="317" y="415"/>
                  </a:cubicBezTo>
                  <a:cubicBezTo>
                    <a:pt x="312" y="439"/>
                    <a:pt x="305" y="477"/>
                    <a:pt x="298" y="489"/>
                  </a:cubicBezTo>
                  <a:cubicBezTo>
                    <a:pt x="290" y="496"/>
                    <a:pt x="235" y="496"/>
                    <a:pt x="218" y="496"/>
                  </a:cubicBezTo>
                  <a:cubicBezTo>
                    <a:pt x="167" y="496"/>
                    <a:pt x="116" y="496"/>
                    <a:pt x="65" y="4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6067080" y="4166280"/>
              <a:ext cx="211320" cy="213480"/>
            </a:xfrm>
            <a:custGeom>
              <a:avLst/>
              <a:gdLst/>
              <a:ahLst/>
              <a:cxnLst/>
              <a:rect l="l" t="t" r="r" b="b"/>
              <a:pathLst>
                <a:path w="587" h="593" extrusionOk="0">
                  <a:moveTo>
                    <a:pt x="480" y="86"/>
                  </a:moveTo>
                  <a:cubicBezTo>
                    <a:pt x="487" y="53"/>
                    <a:pt x="502" y="29"/>
                    <a:pt x="571" y="26"/>
                  </a:cubicBezTo>
                  <a:cubicBezTo>
                    <a:pt x="574" y="26"/>
                    <a:pt x="586" y="24"/>
                    <a:pt x="586" y="7"/>
                  </a:cubicBezTo>
                  <a:cubicBezTo>
                    <a:pt x="582" y="5"/>
                    <a:pt x="586" y="0"/>
                    <a:pt x="574" y="0"/>
                  </a:cubicBezTo>
                  <a:cubicBezTo>
                    <a:pt x="545" y="0"/>
                    <a:pt x="516" y="2"/>
                    <a:pt x="487" y="2"/>
                  </a:cubicBezTo>
                  <a:cubicBezTo>
                    <a:pt x="458" y="2"/>
                    <a:pt x="427" y="0"/>
                    <a:pt x="401" y="0"/>
                  </a:cubicBezTo>
                  <a:cubicBezTo>
                    <a:pt x="396" y="0"/>
                    <a:pt x="384" y="0"/>
                    <a:pt x="384" y="17"/>
                  </a:cubicBezTo>
                  <a:cubicBezTo>
                    <a:pt x="384" y="26"/>
                    <a:pt x="394" y="26"/>
                    <a:pt x="401" y="26"/>
                  </a:cubicBezTo>
                  <a:cubicBezTo>
                    <a:pt x="449" y="26"/>
                    <a:pt x="458" y="43"/>
                    <a:pt x="458" y="62"/>
                  </a:cubicBezTo>
                  <a:cubicBezTo>
                    <a:pt x="458" y="65"/>
                    <a:pt x="456" y="77"/>
                    <a:pt x="454" y="79"/>
                  </a:cubicBezTo>
                  <a:cubicBezTo>
                    <a:pt x="429" y="180"/>
                    <a:pt x="404" y="281"/>
                    <a:pt x="379" y="381"/>
                  </a:cubicBezTo>
                  <a:cubicBezTo>
                    <a:pt x="350" y="494"/>
                    <a:pt x="252" y="566"/>
                    <a:pt x="168" y="566"/>
                  </a:cubicBezTo>
                  <a:cubicBezTo>
                    <a:pt x="110" y="566"/>
                    <a:pt x="65" y="530"/>
                    <a:pt x="65" y="458"/>
                  </a:cubicBezTo>
                  <a:cubicBezTo>
                    <a:pt x="65" y="456"/>
                    <a:pt x="65" y="429"/>
                    <a:pt x="74" y="391"/>
                  </a:cubicBezTo>
                  <a:cubicBezTo>
                    <a:pt x="102" y="282"/>
                    <a:pt x="129" y="173"/>
                    <a:pt x="156" y="65"/>
                  </a:cubicBezTo>
                  <a:cubicBezTo>
                    <a:pt x="166" y="34"/>
                    <a:pt x="166" y="26"/>
                    <a:pt x="228" y="26"/>
                  </a:cubicBezTo>
                  <a:cubicBezTo>
                    <a:pt x="250" y="26"/>
                    <a:pt x="257" y="26"/>
                    <a:pt x="257" y="7"/>
                  </a:cubicBezTo>
                  <a:cubicBezTo>
                    <a:pt x="257" y="0"/>
                    <a:pt x="247" y="0"/>
                    <a:pt x="245" y="0"/>
                  </a:cubicBezTo>
                  <a:cubicBezTo>
                    <a:pt x="221" y="0"/>
                    <a:pt x="161" y="2"/>
                    <a:pt x="137" y="2"/>
                  </a:cubicBezTo>
                  <a:cubicBezTo>
                    <a:pt x="113" y="2"/>
                    <a:pt x="53" y="0"/>
                    <a:pt x="29" y="0"/>
                  </a:cubicBezTo>
                  <a:cubicBezTo>
                    <a:pt x="22" y="0"/>
                    <a:pt x="12" y="0"/>
                    <a:pt x="12" y="17"/>
                  </a:cubicBezTo>
                  <a:cubicBezTo>
                    <a:pt x="12" y="26"/>
                    <a:pt x="19" y="26"/>
                    <a:pt x="36" y="26"/>
                  </a:cubicBezTo>
                  <a:cubicBezTo>
                    <a:pt x="38" y="26"/>
                    <a:pt x="53" y="26"/>
                    <a:pt x="67" y="26"/>
                  </a:cubicBezTo>
                  <a:cubicBezTo>
                    <a:pt x="82" y="29"/>
                    <a:pt x="91" y="29"/>
                    <a:pt x="91" y="41"/>
                  </a:cubicBezTo>
                  <a:cubicBezTo>
                    <a:pt x="91" y="46"/>
                    <a:pt x="82" y="82"/>
                    <a:pt x="77" y="101"/>
                  </a:cubicBezTo>
                  <a:cubicBezTo>
                    <a:pt x="70" y="125"/>
                    <a:pt x="64" y="150"/>
                    <a:pt x="58" y="175"/>
                  </a:cubicBezTo>
                  <a:cubicBezTo>
                    <a:pt x="50" y="206"/>
                    <a:pt x="10" y="367"/>
                    <a:pt x="7" y="381"/>
                  </a:cubicBezTo>
                  <a:cubicBezTo>
                    <a:pt x="0" y="405"/>
                    <a:pt x="0" y="417"/>
                    <a:pt x="0" y="432"/>
                  </a:cubicBezTo>
                  <a:cubicBezTo>
                    <a:pt x="0" y="532"/>
                    <a:pt x="77" y="592"/>
                    <a:pt x="166" y="592"/>
                  </a:cubicBezTo>
                  <a:cubicBezTo>
                    <a:pt x="271" y="592"/>
                    <a:pt x="377" y="496"/>
                    <a:pt x="403" y="386"/>
                  </a:cubicBezTo>
                  <a:cubicBezTo>
                    <a:pt x="429" y="286"/>
                    <a:pt x="454" y="186"/>
                    <a:pt x="480" y="8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6354720" y="4085280"/>
              <a:ext cx="404640" cy="424080"/>
            </a:xfrm>
            <a:custGeom>
              <a:avLst/>
              <a:gdLst/>
              <a:ahLst/>
              <a:cxnLst/>
              <a:rect l="l" t="t" r="r" b="b"/>
              <a:pathLst>
                <a:path w="1124" h="1178" extrusionOk="0">
                  <a:moveTo>
                    <a:pt x="1020" y="1177"/>
                  </a:moveTo>
                  <a:cubicBezTo>
                    <a:pt x="1054" y="1088"/>
                    <a:pt x="1089" y="998"/>
                    <a:pt x="1123" y="909"/>
                  </a:cubicBezTo>
                  <a:cubicBezTo>
                    <a:pt x="1116" y="909"/>
                    <a:pt x="1109" y="909"/>
                    <a:pt x="1101" y="909"/>
                  </a:cubicBezTo>
                  <a:cubicBezTo>
                    <a:pt x="1068" y="995"/>
                    <a:pt x="979" y="1053"/>
                    <a:pt x="883" y="1079"/>
                  </a:cubicBezTo>
                  <a:cubicBezTo>
                    <a:pt x="864" y="1084"/>
                    <a:pt x="782" y="1105"/>
                    <a:pt x="619" y="1105"/>
                  </a:cubicBezTo>
                  <a:cubicBezTo>
                    <a:pt x="450" y="1105"/>
                    <a:pt x="280" y="1105"/>
                    <a:pt x="110" y="1105"/>
                  </a:cubicBezTo>
                  <a:cubicBezTo>
                    <a:pt x="254" y="937"/>
                    <a:pt x="397" y="770"/>
                    <a:pt x="540" y="602"/>
                  </a:cubicBezTo>
                  <a:cubicBezTo>
                    <a:pt x="547" y="595"/>
                    <a:pt x="547" y="592"/>
                    <a:pt x="547" y="590"/>
                  </a:cubicBezTo>
                  <a:cubicBezTo>
                    <a:pt x="547" y="587"/>
                    <a:pt x="547" y="585"/>
                    <a:pt x="542" y="575"/>
                  </a:cubicBezTo>
                  <a:cubicBezTo>
                    <a:pt x="411" y="397"/>
                    <a:pt x="280" y="219"/>
                    <a:pt x="149" y="41"/>
                  </a:cubicBezTo>
                  <a:cubicBezTo>
                    <a:pt x="303" y="41"/>
                    <a:pt x="458" y="41"/>
                    <a:pt x="612" y="41"/>
                  </a:cubicBezTo>
                  <a:cubicBezTo>
                    <a:pt x="725" y="41"/>
                    <a:pt x="802" y="53"/>
                    <a:pt x="809" y="53"/>
                  </a:cubicBezTo>
                  <a:cubicBezTo>
                    <a:pt x="854" y="60"/>
                    <a:pt x="929" y="74"/>
                    <a:pt x="993" y="117"/>
                  </a:cubicBezTo>
                  <a:cubicBezTo>
                    <a:pt x="1015" y="129"/>
                    <a:pt x="1073" y="168"/>
                    <a:pt x="1101" y="237"/>
                  </a:cubicBezTo>
                  <a:cubicBezTo>
                    <a:pt x="1109" y="237"/>
                    <a:pt x="1116" y="237"/>
                    <a:pt x="1123" y="237"/>
                  </a:cubicBezTo>
                  <a:cubicBezTo>
                    <a:pt x="1089" y="158"/>
                    <a:pt x="1054" y="79"/>
                    <a:pt x="1020" y="0"/>
                  </a:cubicBezTo>
                  <a:cubicBezTo>
                    <a:pt x="688" y="0"/>
                    <a:pt x="356" y="0"/>
                    <a:pt x="24" y="0"/>
                  </a:cubicBezTo>
                  <a:cubicBezTo>
                    <a:pt x="5" y="0"/>
                    <a:pt x="2" y="0"/>
                    <a:pt x="0" y="5"/>
                  </a:cubicBezTo>
                  <a:cubicBezTo>
                    <a:pt x="0" y="7"/>
                    <a:pt x="0" y="24"/>
                    <a:pt x="0" y="34"/>
                  </a:cubicBezTo>
                  <a:cubicBezTo>
                    <a:pt x="149" y="237"/>
                    <a:pt x="298" y="440"/>
                    <a:pt x="446" y="643"/>
                  </a:cubicBezTo>
                  <a:cubicBezTo>
                    <a:pt x="301" y="813"/>
                    <a:pt x="155" y="983"/>
                    <a:pt x="10" y="1153"/>
                  </a:cubicBezTo>
                  <a:cubicBezTo>
                    <a:pt x="0" y="1163"/>
                    <a:pt x="3" y="1163"/>
                    <a:pt x="0" y="1168"/>
                  </a:cubicBezTo>
                  <a:cubicBezTo>
                    <a:pt x="0" y="1177"/>
                    <a:pt x="10" y="1177"/>
                    <a:pt x="24" y="1177"/>
                  </a:cubicBezTo>
                  <a:cubicBezTo>
                    <a:pt x="356" y="1177"/>
                    <a:pt x="688" y="1177"/>
                    <a:pt x="1020" y="117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9"/>
            <p:cNvSpPr/>
            <p:nvPr/>
          </p:nvSpPr>
          <p:spPr>
            <a:xfrm>
              <a:off x="6523920" y="4589280"/>
              <a:ext cx="65160" cy="143640"/>
            </a:xfrm>
            <a:custGeom>
              <a:avLst/>
              <a:gdLst/>
              <a:ahLst/>
              <a:cxnLst/>
              <a:rect l="l" t="t" r="r" b="b"/>
              <a:pathLst>
                <a:path w="181" h="399" extrusionOk="0">
                  <a:moveTo>
                    <a:pt x="163" y="24"/>
                  </a:moveTo>
                  <a:cubicBezTo>
                    <a:pt x="163" y="14"/>
                    <a:pt x="156" y="0"/>
                    <a:pt x="139" y="0"/>
                  </a:cubicBezTo>
                  <a:cubicBezTo>
                    <a:pt x="125" y="0"/>
                    <a:pt x="106" y="17"/>
                    <a:pt x="106" y="34"/>
                  </a:cubicBezTo>
                  <a:cubicBezTo>
                    <a:pt x="106" y="43"/>
                    <a:pt x="115" y="55"/>
                    <a:pt x="130" y="55"/>
                  </a:cubicBezTo>
                  <a:cubicBezTo>
                    <a:pt x="146" y="55"/>
                    <a:pt x="163" y="38"/>
                    <a:pt x="163" y="24"/>
                  </a:cubicBezTo>
                  <a:moveTo>
                    <a:pt x="43" y="324"/>
                  </a:moveTo>
                  <a:cubicBezTo>
                    <a:pt x="41" y="331"/>
                    <a:pt x="38" y="338"/>
                    <a:pt x="38" y="348"/>
                  </a:cubicBezTo>
                  <a:cubicBezTo>
                    <a:pt x="38" y="374"/>
                    <a:pt x="62" y="398"/>
                    <a:pt x="94" y="398"/>
                  </a:cubicBezTo>
                  <a:cubicBezTo>
                    <a:pt x="154" y="398"/>
                    <a:pt x="180" y="316"/>
                    <a:pt x="180" y="307"/>
                  </a:cubicBezTo>
                  <a:cubicBezTo>
                    <a:pt x="180" y="300"/>
                    <a:pt x="174" y="302"/>
                    <a:pt x="170" y="300"/>
                  </a:cubicBezTo>
                  <a:cubicBezTo>
                    <a:pt x="161" y="300"/>
                    <a:pt x="161" y="302"/>
                    <a:pt x="158" y="309"/>
                  </a:cubicBezTo>
                  <a:cubicBezTo>
                    <a:pt x="144" y="357"/>
                    <a:pt x="118" y="381"/>
                    <a:pt x="96" y="381"/>
                  </a:cubicBezTo>
                  <a:cubicBezTo>
                    <a:pt x="84" y="381"/>
                    <a:pt x="82" y="374"/>
                    <a:pt x="82" y="360"/>
                  </a:cubicBezTo>
                  <a:cubicBezTo>
                    <a:pt x="82" y="348"/>
                    <a:pt x="84" y="336"/>
                    <a:pt x="91" y="324"/>
                  </a:cubicBezTo>
                  <a:cubicBezTo>
                    <a:pt x="96" y="307"/>
                    <a:pt x="103" y="290"/>
                    <a:pt x="108" y="276"/>
                  </a:cubicBezTo>
                  <a:cubicBezTo>
                    <a:pt x="115" y="261"/>
                    <a:pt x="137" y="209"/>
                    <a:pt x="139" y="201"/>
                  </a:cubicBezTo>
                  <a:cubicBezTo>
                    <a:pt x="139" y="194"/>
                    <a:pt x="142" y="187"/>
                    <a:pt x="142" y="182"/>
                  </a:cubicBezTo>
                  <a:cubicBezTo>
                    <a:pt x="142" y="153"/>
                    <a:pt x="118" y="132"/>
                    <a:pt x="86" y="132"/>
                  </a:cubicBezTo>
                  <a:cubicBezTo>
                    <a:pt x="26" y="132"/>
                    <a:pt x="0" y="211"/>
                    <a:pt x="0" y="223"/>
                  </a:cubicBezTo>
                  <a:cubicBezTo>
                    <a:pt x="0" y="230"/>
                    <a:pt x="7" y="230"/>
                    <a:pt x="10" y="230"/>
                  </a:cubicBezTo>
                  <a:cubicBezTo>
                    <a:pt x="19" y="230"/>
                    <a:pt x="19" y="228"/>
                    <a:pt x="22" y="221"/>
                  </a:cubicBezTo>
                  <a:cubicBezTo>
                    <a:pt x="36" y="170"/>
                    <a:pt x="62" y="149"/>
                    <a:pt x="84" y="149"/>
                  </a:cubicBezTo>
                  <a:cubicBezTo>
                    <a:pt x="94" y="149"/>
                    <a:pt x="98" y="153"/>
                    <a:pt x="98" y="168"/>
                  </a:cubicBezTo>
                  <a:cubicBezTo>
                    <a:pt x="98" y="182"/>
                    <a:pt x="96" y="192"/>
                    <a:pt x="79" y="228"/>
                  </a:cubicBezTo>
                  <a:cubicBezTo>
                    <a:pt x="67" y="260"/>
                    <a:pt x="55" y="292"/>
                    <a:pt x="43" y="32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9"/>
            <p:cNvSpPr/>
            <p:nvPr/>
          </p:nvSpPr>
          <p:spPr>
            <a:xfrm>
              <a:off x="6836040" y="4239000"/>
              <a:ext cx="164520" cy="137520"/>
            </a:xfrm>
            <a:custGeom>
              <a:avLst/>
              <a:gdLst/>
              <a:ahLst/>
              <a:cxnLst/>
              <a:rect l="l" t="t" r="r" b="b"/>
              <a:pathLst>
                <a:path w="457" h="382" extrusionOk="0">
                  <a:moveTo>
                    <a:pt x="48" y="324"/>
                  </a:moveTo>
                  <a:cubicBezTo>
                    <a:pt x="46" y="336"/>
                    <a:pt x="41" y="355"/>
                    <a:pt x="41" y="360"/>
                  </a:cubicBezTo>
                  <a:cubicBezTo>
                    <a:pt x="41" y="374"/>
                    <a:pt x="53" y="381"/>
                    <a:pt x="65" y="381"/>
                  </a:cubicBezTo>
                  <a:cubicBezTo>
                    <a:pt x="77" y="381"/>
                    <a:pt x="91" y="374"/>
                    <a:pt x="96" y="357"/>
                  </a:cubicBezTo>
                  <a:cubicBezTo>
                    <a:pt x="98" y="357"/>
                    <a:pt x="108" y="316"/>
                    <a:pt x="113" y="295"/>
                  </a:cubicBezTo>
                  <a:cubicBezTo>
                    <a:pt x="119" y="270"/>
                    <a:pt x="126" y="245"/>
                    <a:pt x="132" y="221"/>
                  </a:cubicBezTo>
                  <a:cubicBezTo>
                    <a:pt x="137" y="201"/>
                    <a:pt x="142" y="182"/>
                    <a:pt x="146" y="163"/>
                  </a:cubicBezTo>
                  <a:cubicBezTo>
                    <a:pt x="149" y="149"/>
                    <a:pt x="156" y="125"/>
                    <a:pt x="156" y="122"/>
                  </a:cubicBezTo>
                  <a:cubicBezTo>
                    <a:pt x="170" y="96"/>
                    <a:pt x="214" y="19"/>
                    <a:pt x="295" y="19"/>
                  </a:cubicBezTo>
                  <a:cubicBezTo>
                    <a:pt x="331" y="19"/>
                    <a:pt x="341" y="50"/>
                    <a:pt x="341" y="77"/>
                  </a:cubicBezTo>
                  <a:cubicBezTo>
                    <a:pt x="341" y="129"/>
                    <a:pt x="298" y="237"/>
                    <a:pt x="286" y="273"/>
                  </a:cubicBezTo>
                  <a:cubicBezTo>
                    <a:pt x="278" y="293"/>
                    <a:pt x="276" y="304"/>
                    <a:pt x="276" y="312"/>
                  </a:cubicBezTo>
                  <a:cubicBezTo>
                    <a:pt x="276" y="352"/>
                    <a:pt x="307" y="381"/>
                    <a:pt x="346" y="381"/>
                  </a:cubicBezTo>
                  <a:cubicBezTo>
                    <a:pt x="425" y="381"/>
                    <a:pt x="456" y="259"/>
                    <a:pt x="456" y="252"/>
                  </a:cubicBezTo>
                  <a:cubicBezTo>
                    <a:pt x="456" y="245"/>
                    <a:pt x="449" y="245"/>
                    <a:pt x="446" y="245"/>
                  </a:cubicBezTo>
                  <a:cubicBezTo>
                    <a:pt x="437" y="245"/>
                    <a:pt x="437" y="247"/>
                    <a:pt x="434" y="259"/>
                  </a:cubicBezTo>
                  <a:cubicBezTo>
                    <a:pt x="418" y="316"/>
                    <a:pt x="389" y="362"/>
                    <a:pt x="348" y="362"/>
                  </a:cubicBezTo>
                  <a:cubicBezTo>
                    <a:pt x="334" y="362"/>
                    <a:pt x="326" y="355"/>
                    <a:pt x="326" y="336"/>
                  </a:cubicBezTo>
                  <a:cubicBezTo>
                    <a:pt x="326" y="314"/>
                    <a:pt x="336" y="295"/>
                    <a:pt x="343" y="276"/>
                  </a:cubicBezTo>
                  <a:cubicBezTo>
                    <a:pt x="358" y="230"/>
                    <a:pt x="394" y="139"/>
                    <a:pt x="394" y="91"/>
                  </a:cubicBezTo>
                  <a:cubicBezTo>
                    <a:pt x="394" y="34"/>
                    <a:pt x="358" y="0"/>
                    <a:pt x="298" y="0"/>
                  </a:cubicBezTo>
                  <a:cubicBezTo>
                    <a:pt x="221" y="0"/>
                    <a:pt x="180" y="55"/>
                    <a:pt x="166" y="74"/>
                  </a:cubicBezTo>
                  <a:cubicBezTo>
                    <a:pt x="161" y="26"/>
                    <a:pt x="128" y="0"/>
                    <a:pt x="89" y="0"/>
                  </a:cubicBezTo>
                  <a:cubicBezTo>
                    <a:pt x="49" y="0"/>
                    <a:pt x="34" y="34"/>
                    <a:pt x="24" y="48"/>
                  </a:cubicBezTo>
                  <a:cubicBezTo>
                    <a:pt x="12" y="77"/>
                    <a:pt x="0" y="127"/>
                    <a:pt x="0" y="129"/>
                  </a:cubicBezTo>
                  <a:cubicBezTo>
                    <a:pt x="0" y="139"/>
                    <a:pt x="7" y="139"/>
                    <a:pt x="10" y="139"/>
                  </a:cubicBezTo>
                  <a:cubicBezTo>
                    <a:pt x="17" y="139"/>
                    <a:pt x="19" y="137"/>
                    <a:pt x="24" y="120"/>
                  </a:cubicBezTo>
                  <a:cubicBezTo>
                    <a:pt x="38" y="60"/>
                    <a:pt x="55" y="19"/>
                    <a:pt x="86" y="19"/>
                  </a:cubicBezTo>
                  <a:cubicBezTo>
                    <a:pt x="103" y="19"/>
                    <a:pt x="110" y="29"/>
                    <a:pt x="110" y="58"/>
                  </a:cubicBezTo>
                  <a:cubicBezTo>
                    <a:pt x="110" y="74"/>
                    <a:pt x="108" y="84"/>
                    <a:pt x="98" y="129"/>
                  </a:cubicBezTo>
                  <a:cubicBezTo>
                    <a:pt x="82" y="194"/>
                    <a:pt x="65" y="259"/>
                    <a:pt x="48" y="32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9"/>
            <p:cNvSpPr/>
            <p:nvPr/>
          </p:nvSpPr>
          <p:spPr>
            <a:xfrm>
              <a:off x="7019280" y="4277880"/>
              <a:ext cx="65160" cy="142920"/>
            </a:xfrm>
            <a:custGeom>
              <a:avLst/>
              <a:gdLst/>
              <a:ahLst/>
              <a:cxnLst/>
              <a:rect l="l" t="t" r="r" b="b"/>
              <a:pathLst>
                <a:path w="181" h="397" extrusionOk="0">
                  <a:moveTo>
                    <a:pt x="163" y="22"/>
                  </a:moveTo>
                  <a:cubicBezTo>
                    <a:pt x="163" y="12"/>
                    <a:pt x="156" y="0"/>
                    <a:pt x="139" y="0"/>
                  </a:cubicBezTo>
                  <a:cubicBezTo>
                    <a:pt x="125" y="0"/>
                    <a:pt x="108" y="14"/>
                    <a:pt x="108" y="34"/>
                  </a:cubicBezTo>
                  <a:cubicBezTo>
                    <a:pt x="108" y="43"/>
                    <a:pt x="115" y="55"/>
                    <a:pt x="130" y="55"/>
                  </a:cubicBezTo>
                  <a:cubicBezTo>
                    <a:pt x="146" y="55"/>
                    <a:pt x="163" y="38"/>
                    <a:pt x="163" y="22"/>
                  </a:cubicBezTo>
                  <a:moveTo>
                    <a:pt x="43" y="321"/>
                  </a:moveTo>
                  <a:cubicBezTo>
                    <a:pt x="41" y="328"/>
                    <a:pt x="38" y="336"/>
                    <a:pt x="38" y="348"/>
                  </a:cubicBezTo>
                  <a:cubicBezTo>
                    <a:pt x="38" y="374"/>
                    <a:pt x="62" y="396"/>
                    <a:pt x="94" y="396"/>
                  </a:cubicBezTo>
                  <a:cubicBezTo>
                    <a:pt x="154" y="396"/>
                    <a:pt x="180" y="316"/>
                    <a:pt x="180" y="307"/>
                  </a:cubicBezTo>
                  <a:cubicBezTo>
                    <a:pt x="180" y="300"/>
                    <a:pt x="174" y="302"/>
                    <a:pt x="170" y="300"/>
                  </a:cubicBezTo>
                  <a:cubicBezTo>
                    <a:pt x="161" y="300"/>
                    <a:pt x="161" y="302"/>
                    <a:pt x="158" y="309"/>
                  </a:cubicBezTo>
                  <a:cubicBezTo>
                    <a:pt x="144" y="355"/>
                    <a:pt x="118" y="381"/>
                    <a:pt x="96" y="381"/>
                  </a:cubicBezTo>
                  <a:cubicBezTo>
                    <a:pt x="84" y="381"/>
                    <a:pt x="82" y="372"/>
                    <a:pt x="82" y="360"/>
                  </a:cubicBezTo>
                  <a:cubicBezTo>
                    <a:pt x="82" y="345"/>
                    <a:pt x="84" y="336"/>
                    <a:pt x="91" y="321"/>
                  </a:cubicBezTo>
                  <a:cubicBezTo>
                    <a:pt x="96" y="307"/>
                    <a:pt x="103" y="290"/>
                    <a:pt x="108" y="276"/>
                  </a:cubicBezTo>
                  <a:cubicBezTo>
                    <a:pt x="115" y="261"/>
                    <a:pt x="137" y="206"/>
                    <a:pt x="139" y="199"/>
                  </a:cubicBezTo>
                  <a:cubicBezTo>
                    <a:pt x="139" y="194"/>
                    <a:pt x="142" y="187"/>
                    <a:pt x="142" y="180"/>
                  </a:cubicBezTo>
                  <a:cubicBezTo>
                    <a:pt x="142" y="153"/>
                    <a:pt x="118" y="132"/>
                    <a:pt x="86" y="132"/>
                  </a:cubicBezTo>
                  <a:cubicBezTo>
                    <a:pt x="26" y="132"/>
                    <a:pt x="0" y="211"/>
                    <a:pt x="0" y="221"/>
                  </a:cubicBezTo>
                  <a:cubicBezTo>
                    <a:pt x="0" y="228"/>
                    <a:pt x="7" y="228"/>
                    <a:pt x="10" y="228"/>
                  </a:cubicBezTo>
                  <a:cubicBezTo>
                    <a:pt x="19" y="228"/>
                    <a:pt x="19" y="225"/>
                    <a:pt x="22" y="218"/>
                  </a:cubicBezTo>
                  <a:cubicBezTo>
                    <a:pt x="36" y="168"/>
                    <a:pt x="62" y="146"/>
                    <a:pt x="84" y="146"/>
                  </a:cubicBezTo>
                  <a:cubicBezTo>
                    <a:pt x="94" y="146"/>
                    <a:pt x="98" y="151"/>
                    <a:pt x="98" y="168"/>
                  </a:cubicBezTo>
                  <a:cubicBezTo>
                    <a:pt x="98" y="182"/>
                    <a:pt x="96" y="189"/>
                    <a:pt x="79" y="228"/>
                  </a:cubicBezTo>
                  <a:cubicBezTo>
                    <a:pt x="67" y="259"/>
                    <a:pt x="55" y="290"/>
                    <a:pt x="43" y="3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9"/>
            <p:cNvSpPr/>
            <p:nvPr/>
          </p:nvSpPr>
          <p:spPr>
            <a:xfrm>
              <a:off x="7139880" y="4145760"/>
              <a:ext cx="71280" cy="303480"/>
            </a:xfrm>
            <a:custGeom>
              <a:avLst/>
              <a:gdLst/>
              <a:ahLst/>
              <a:cxnLst/>
              <a:rect l="l" t="t" r="r" b="b"/>
              <a:pathLst>
                <a:path w="198" h="843" extrusionOk="0">
                  <a:moveTo>
                    <a:pt x="197" y="834"/>
                  </a:moveTo>
                  <a:cubicBezTo>
                    <a:pt x="197" y="830"/>
                    <a:pt x="197" y="830"/>
                    <a:pt x="182" y="815"/>
                  </a:cubicBezTo>
                  <a:cubicBezTo>
                    <a:pt x="77" y="710"/>
                    <a:pt x="50" y="549"/>
                    <a:pt x="50" y="422"/>
                  </a:cubicBezTo>
                  <a:cubicBezTo>
                    <a:pt x="50" y="276"/>
                    <a:pt x="82" y="127"/>
                    <a:pt x="185" y="24"/>
                  </a:cubicBezTo>
                  <a:cubicBezTo>
                    <a:pt x="197" y="12"/>
                    <a:pt x="197" y="12"/>
                    <a:pt x="197" y="10"/>
                  </a:cubicBezTo>
                  <a:cubicBezTo>
                    <a:pt x="197" y="2"/>
                    <a:pt x="192" y="0"/>
                    <a:pt x="187" y="0"/>
                  </a:cubicBezTo>
                  <a:cubicBezTo>
                    <a:pt x="180" y="0"/>
                    <a:pt x="103" y="58"/>
                    <a:pt x="53" y="165"/>
                  </a:cubicBezTo>
                  <a:cubicBezTo>
                    <a:pt x="10" y="257"/>
                    <a:pt x="0" y="350"/>
                    <a:pt x="0" y="422"/>
                  </a:cubicBezTo>
                  <a:cubicBezTo>
                    <a:pt x="0" y="487"/>
                    <a:pt x="10" y="587"/>
                    <a:pt x="55" y="683"/>
                  </a:cubicBezTo>
                  <a:cubicBezTo>
                    <a:pt x="106" y="786"/>
                    <a:pt x="180" y="842"/>
                    <a:pt x="187" y="842"/>
                  </a:cubicBezTo>
                  <a:cubicBezTo>
                    <a:pt x="192" y="842"/>
                    <a:pt x="197" y="839"/>
                    <a:pt x="197" y="8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9"/>
            <p:cNvSpPr/>
            <p:nvPr/>
          </p:nvSpPr>
          <p:spPr>
            <a:xfrm>
              <a:off x="7236720" y="4239000"/>
              <a:ext cx="165240" cy="137520"/>
            </a:xfrm>
            <a:custGeom>
              <a:avLst/>
              <a:gdLst/>
              <a:ahLst/>
              <a:cxnLst/>
              <a:rect l="l" t="t" r="r" b="b"/>
              <a:pathLst>
                <a:path w="459" h="382" extrusionOk="0">
                  <a:moveTo>
                    <a:pt x="50" y="324"/>
                  </a:moveTo>
                  <a:cubicBezTo>
                    <a:pt x="48" y="336"/>
                    <a:pt x="43" y="355"/>
                    <a:pt x="43" y="360"/>
                  </a:cubicBezTo>
                  <a:cubicBezTo>
                    <a:pt x="43" y="374"/>
                    <a:pt x="55" y="381"/>
                    <a:pt x="67" y="381"/>
                  </a:cubicBezTo>
                  <a:cubicBezTo>
                    <a:pt x="77" y="381"/>
                    <a:pt x="94" y="374"/>
                    <a:pt x="98" y="357"/>
                  </a:cubicBezTo>
                  <a:cubicBezTo>
                    <a:pt x="104" y="336"/>
                    <a:pt x="110" y="316"/>
                    <a:pt x="115" y="295"/>
                  </a:cubicBezTo>
                  <a:cubicBezTo>
                    <a:pt x="121" y="270"/>
                    <a:pt x="126" y="245"/>
                    <a:pt x="132" y="221"/>
                  </a:cubicBezTo>
                  <a:cubicBezTo>
                    <a:pt x="139" y="201"/>
                    <a:pt x="144" y="182"/>
                    <a:pt x="146" y="163"/>
                  </a:cubicBezTo>
                  <a:cubicBezTo>
                    <a:pt x="151" y="149"/>
                    <a:pt x="158" y="125"/>
                    <a:pt x="158" y="122"/>
                  </a:cubicBezTo>
                  <a:cubicBezTo>
                    <a:pt x="170" y="96"/>
                    <a:pt x="216" y="19"/>
                    <a:pt x="295" y="19"/>
                  </a:cubicBezTo>
                  <a:cubicBezTo>
                    <a:pt x="334" y="19"/>
                    <a:pt x="341" y="50"/>
                    <a:pt x="341" y="77"/>
                  </a:cubicBezTo>
                  <a:cubicBezTo>
                    <a:pt x="341" y="129"/>
                    <a:pt x="300" y="237"/>
                    <a:pt x="286" y="273"/>
                  </a:cubicBezTo>
                  <a:cubicBezTo>
                    <a:pt x="278" y="293"/>
                    <a:pt x="278" y="304"/>
                    <a:pt x="278" y="312"/>
                  </a:cubicBezTo>
                  <a:cubicBezTo>
                    <a:pt x="278" y="352"/>
                    <a:pt x="307" y="381"/>
                    <a:pt x="348" y="381"/>
                  </a:cubicBezTo>
                  <a:cubicBezTo>
                    <a:pt x="427" y="381"/>
                    <a:pt x="458" y="259"/>
                    <a:pt x="458" y="252"/>
                  </a:cubicBezTo>
                  <a:cubicBezTo>
                    <a:pt x="458" y="245"/>
                    <a:pt x="451" y="245"/>
                    <a:pt x="449" y="245"/>
                  </a:cubicBezTo>
                  <a:cubicBezTo>
                    <a:pt x="439" y="245"/>
                    <a:pt x="439" y="247"/>
                    <a:pt x="434" y="259"/>
                  </a:cubicBezTo>
                  <a:cubicBezTo>
                    <a:pt x="418" y="316"/>
                    <a:pt x="391" y="362"/>
                    <a:pt x="348" y="362"/>
                  </a:cubicBezTo>
                  <a:cubicBezTo>
                    <a:pt x="334" y="362"/>
                    <a:pt x="329" y="355"/>
                    <a:pt x="329" y="336"/>
                  </a:cubicBezTo>
                  <a:cubicBezTo>
                    <a:pt x="329" y="314"/>
                    <a:pt x="336" y="295"/>
                    <a:pt x="343" y="276"/>
                  </a:cubicBezTo>
                  <a:cubicBezTo>
                    <a:pt x="360" y="230"/>
                    <a:pt x="396" y="139"/>
                    <a:pt x="396" y="91"/>
                  </a:cubicBezTo>
                  <a:cubicBezTo>
                    <a:pt x="396" y="34"/>
                    <a:pt x="360" y="0"/>
                    <a:pt x="298" y="0"/>
                  </a:cubicBezTo>
                  <a:cubicBezTo>
                    <a:pt x="223" y="0"/>
                    <a:pt x="180" y="55"/>
                    <a:pt x="166" y="74"/>
                  </a:cubicBezTo>
                  <a:cubicBezTo>
                    <a:pt x="163" y="26"/>
                    <a:pt x="127" y="0"/>
                    <a:pt x="89" y="0"/>
                  </a:cubicBezTo>
                  <a:cubicBezTo>
                    <a:pt x="50" y="0"/>
                    <a:pt x="34" y="34"/>
                    <a:pt x="26" y="48"/>
                  </a:cubicBezTo>
                  <a:cubicBezTo>
                    <a:pt x="12" y="77"/>
                    <a:pt x="0" y="127"/>
                    <a:pt x="0" y="129"/>
                  </a:cubicBezTo>
                  <a:cubicBezTo>
                    <a:pt x="0" y="139"/>
                    <a:pt x="6" y="136"/>
                    <a:pt x="10" y="139"/>
                  </a:cubicBezTo>
                  <a:cubicBezTo>
                    <a:pt x="19" y="139"/>
                    <a:pt x="19" y="137"/>
                    <a:pt x="24" y="120"/>
                  </a:cubicBezTo>
                  <a:cubicBezTo>
                    <a:pt x="38" y="60"/>
                    <a:pt x="55" y="19"/>
                    <a:pt x="86" y="19"/>
                  </a:cubicBezTo>
                  <a:cubicBezTo>
                    <a:pt x="103" y="19"/>
                    <a:pt x="113" y="29"/>
                    <a:pt x="113" y="58"/>
                  </a:cubicBezTo>
                  <a:cubicBezTo>
                    <a:pt x="113" y="74"/>
                    <a:pt x="110" y="84"/>
                    <a:pt x="98" y="129"/>
                  </a:cubicBezTo>
                  <a:cubicBezTo>
                    <a:pt x="82" y="194"/>
                    <a:pt x="66" y="259"/>
                    <a:pt x="50" y="32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9"/>
            <p:cNvSpPr/>
            <p:nvPr/>
          </p:nvSpPr>
          <p:spPr>
            <a:xfrm>
              <a:off x="7420680" y="4277880"/>
              <a:ext cx="64440" cy="142920"/>
            </a:xfrm>
            <a:custGeom>
              <a:avLst/>
              <a:gdLst/>
              <a:ahLst/>
              <a:cxnLst/>
              <a:rect l="l" t="t" r="r" b="b"/>
              <a:pathLst>
                <a:path w="179" h="397" extrusionOk="0">
                  <a:moveTo>
                    <a:pt x="163" y="22"/>
                  </a:moveTo>
                  <a:cubicBezTo>
                    <a:pt x="163" y="12"/>
                    <a:pt x="156" y="0"/>
                    <a:pt x="139" y="0"/>
                  </a:cubicBezTo>
                  <a:cubicBezTo>
                    <a:pt x="122" y="0"/>
                    <a:pt x="106" y="14"/>
                    <a:pt x="106" y="34"/>
                  </a:cubicBezTo>
                  <a:cubicBezTo>
                    <a:pt x="106" y="43"/>
                    <a:pt x="113" y="55"/>
                    <a:pt x="130" y="55"/>
                  </a:cubicBezTo>
                  <a:cubicBezTo>
                    <a:pt x="146" y="55"/>
                    <a:pt x="163" y="38"/>
                    <a:pt x="163" y="22"/>
                  </a:cubicBezTo>
                  <a:moveTo>
                    <a:pt x="43" y="321"/>
                  </a:moveTo>
                  <a:cubicBezTo>
                    <a:pt x="41" y="328"/>
                    <a:pt x="36" y="336"/>
                    <a:pt x="36" y="348"/>
                  </a:cubicBezTo>
                  <a:cubicBezTo>
                    <a:pt x="36" y="374"/>
                    <a:pt x="60" y="396"/>
                    <a:pt x="94" y="396"/>
                  </a:cubicBezTo>
                  <a:cubicBezTo>
                    <a:pt x="151" y="396"/>
                    <a:pt x="178" y="316"/>
                    <a:pt x="178" y="307"/>
                  </a:cubicBezTo>
                  <a:cubicBezTo>
                    <a:pt x="178" y="300"/>
                    <a:pt x="170" y="300"/>
                    <a:pt x="168" y="300"/>
                  </a:cubicBezTo>
                  <a:cubicBezTo>
                    <a:pt x="161" y="300"/>
                    <a:pt x="158" y="302"/>
                    <a:pt x="156" y="309"/>
                  </a:cubicBezTo>
                  <a:cubicBezTo>
                    <a:pt x="144" y="355"/>
                    <a:pt x="118" y="381"/>
                    <a:pt x="94" y="381"/>
                  </a:cubicBezTo>
                  <a:cubicBezTo>
                    <a:pt x="84" y="381"/>
                    <a:pt x="79" y="372"/>
                    <a:pt x="79" y="360"/>
                  </a:cubicBezTo>
                  <a:cubicBezTo>
                    <a:pt x="79" y="345"/>
                    <a:pt x="84" y="336"/>
                    <a:pt x="89" y="321"/>
                  </a:cubicBezTo>
                  <a:cubicBezTo>
                    <a:pt x="96" y="307"/>
                    <a:pt x="101" y="290"/>
                    <a:pt x="108" y="276"/>
                  </a:cubicBezTo>
                  <a:cubicBezTo>
                    <a:pt x="113" y="261"/>
                    <a:pt x="134" y="206"/>
                    <a:pt x="137" y="199"/>
                  </a:cubicBezTo>
                  <a:cubicBezTo>
                    <a:pt x="139" y="194"/>
                    <a:pt x="142" y="187"/>
                    <a:pt x="142" y="180"/>
                  </a:cubicBezTo>
                  <a:cubicBezTo>
                    <a:pt x="142" y="153"/>
                    <a:pt x="118" y="132"/>
                    <a:pt x="84" y="132"/>
                  </a:cubicBezTo>
                  <a:cubicBezTo>
                    <a:pt x="26" y="132"/>
                    <a:pt x="0" y="211"/>
                    <a:pt x="0" y="221"/>
                  </a:cubicBezTo>
                  <a:cubicBezTo>
                    <a:pt x="0" y="228"/>
                    <a:pt x="7" y="228"/>
                    <a:pt x="10" y="228"/>
                  </a:cubicBezTo>
                  <a:cubicBezTo>
                    <a:pt x="17" y="228"/>
                    <a:pt x="17" y="225"/>
                    <a:pt x="19" y="218"/>
                  </a:cubicBezTo>
                  <a:cubicBezTo>
                    <a:pt x="36" y="168"/>
                    <a:pt x="60" y="146"/>
                    <a:pt x="84" y="146"/>
                  </a:cubicBezTo>
                  <a:cubicBezTo>
                    <a:pt x="91" y="146"/>
                    <a:pt x="98" y="151"/>
                    <a:pt x="98" y="168"/>
                  </a:cubicBezTo>
                  <a:cubicBezTo>
                    <a:pt x="98" y="182"/>
                    <a:pt x="94" y="189"/>
                    <a:pt x="79" y="228"/>
                  </a:cubicBezTo>
                  <a:cubicBezTo>
                    <a:pt x="67" y="259"/>
                    <a:pt x="55" y="290"/>
                    <a:pt x="43" y="3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9"/>
            <p:cNvSpPr/>
            <p:nvPr/>
          </p:nvSpPr>
          <p:spPr>
            <a:xfrm>
              <a:off x="7603920" y="4291560"/>
              <a:ext cx="186120" cy="12600"/>
            </a:xfrm>
            <a:custGeom>
              <a:avLst/>
              <a:gdLst/>
              <a:ahLst/>
              <a:cxnLst/>
              <a:rect l="l" t="t" r="r" b="b"/>
              <a:pathLst>
                <a:path w="517" h="35" extrusionOk="0">
                  <a:moveTo>
                    <a:pt x="487" y="34"/>
                  </a:moveTo>
                  <a:cubicBezTo>
                    <a:pt x="502" y="34"/>
                    <a:pt x="516" y="34"/>
                    <a:pt x="516" y="17"/>
                  </a:cubicBezTo>
                  <a:cubicBezTo>
                    <a:pt x="516" y="0"/>
                    <a:pt x="502" y="0"/>
                    <a:pt x="487" y="0"/>
                  </a:cubicBezTo>
                  <a:cubicBezTo>
                    <a:pt x="335" y="0"/>
                    <a:pt x="183" y="0"/>
                    <a:pt x="31" y="0"/>
                  </a:cubicBez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31" y="34"/>
                  </a:cubicBezTo>
                  <a:cubicBezTo>
                    <a:pt x="183" y="34"/>
                    <a:pt x="335" y="34"/>
                    <a:pt x="487" y="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9"/>
            <p:cNvSpPr/>
            <p:nvPr/>
          </p:nvSpPr>
          <p:spPr>
            <a:xfrm>
              <a:off x="7909920" y="4171680"/>
              <a:ext cx="100440" cy="201600"/>
            </a:xfrm>
            <a:custGeom>
              <a:avLst/>
              <a:gdLst/>
              <a:ahLst/>
              <a:cxnLst/>
              <a:rect l="l" t="t" r="r" b="b"/>
              <a:pathLst>
                <a:path w="279" h="560" extrusionOk="0">
                  <a:moveTo>
                    <a:pt x="173" y="22"/>
                  </a:moveTo>
                  <a:cubicBezTo>
                    <a:pt x="173" y="0"/>
                    <a:pt x="173" y="0"/>
                    <a:pt x="154" y="0"/>
                  </a:cubicBezTo>
                  <a:cubicBezTo>
                    <a:pt x="101" y="53"/>
                    <a:pt x="26" y="53"/>
                    <a:pt x="0" y="53"/>
                  </a:cubicBezTo>
                  <a:cubicBezTo>
                    <a:pt x="0" y="62"/>
                    <a:pt x="0" y="70"/>
                    <a:pt x="0" y="79"/>
                  </a:cubicBezTo>
                  <a:cubicBezTo>
                    <a:pt x="17" y="79"/>
                    <a:pt x="67" y="79"/>
                    <a:pt x="110" y="58"/>
                  </a:cubicBezTo>
                  <a:cubicBezTo>
                    <a:pt x="110" y="203"/>
                    <a:pt x="110" y="348"/>
                    <a:pt x="110" y="494"/>
                  </a:cubicBezTo>
                  <a:cubicBezTo>
                    <a:pt x="110" y="523"/>
                    <a:pt x="108" y="532"/>
                    <a:pt x="31" y="532"/>
                  </a:cubicBezTo>
                  <a:cubicBezTo>
                    <a:pt x="22" y="532"/>
                    <a:pt x="14" y="532"/>
                    <a:pt x="5" y="532"/>
                  </a:cubicBezTo>
                  <a:cubicBezTo>
                    <a:pt x="5" y="541"/>
                    <a:pt x="5" y="550"/>
                    <a:pt x="5" y="559"/>
                  </a:cubicBezTo>
                  <a:cubicBezTo>
                    <a:pt x="34" y="556"/>
                    <a:pt x="108" y="556"/>
                    <a:pt x="142" y="556"/>
                  </a:cubicBezTo>
                  <a:cubicBezTo>
                    <a:pt x="175" y="556"/>
                    <a:pt x="247" y="556"/>
                    <a:pt x="278" y="559"/>
                  </a:cubicBezTo>
                  <a:cubicBezTo>
                    <a:pt x="278" y="550"/>
                    <a:pt x="278" y="541"/>
                    <a:pt x="278" y="532"/>
                  </a:cubicBezTo>
                  <a:cubicBezTo>
                    <a:pt x="270" y="532"/>
                    <a:pt x="261" y="532"/>
                    <a:pt x="252" y="532"/>
                  </a:cubicBezTo>
                  <a:cubicBezTo>
                    <a:pt x="175" y="532"/>
                    <a:pt x="173" y="525"/>
                    <a:pt x="173" y="494"/>
                  </a:cubicBezTo>
                  <a:cubicBezTo>
                    <a:pt x="173" y="336"/>
                    <a:pt x="173" y="179"/>
                    <a:pt x="173" y="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9"/>
            <p:cNvSpPr/>
            <p:nvPr/>
          </p:nvSpPr>
          <p:spPr>
            <a:xfrm>
              <a:off x="8051400" y="4145760"/>
              <a:ext cx="71280" cy="303480"/>
            </a:xfrm>
            <a:custGeom>
              <a:avLst/>
              <a:gdLst/>
              <a:ahLst/>
              <a:cxnLst/>
              <a:rect l="l" t="t" r="r" b="b"/>
              <a:pathLst>
                <a:path w="198" h="843" extrusionOk="0">
                  <a:moveTo>
                    <a:pt x="197" y="422"/>
                  </a:moveTo>
                  <a:cubicBezTo>
                    <a:pt x="197" y="355"/>
                    <a:pt x="187" y="254"/>
                    <a:pt x="142" y="158"/>
                  </a:cubicBezTo>
                  <a:cubicBezTo>
                    <a:pt x="89" y="55"/>
                    <a:pt x="17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98" y="110"/>
                    <a:pt x="146" y="245"/>
                    <a:pt x="146" y="422"/>
                  </a:cubicBezTo>
                  <a:cubicBezTo>
                    <a:pt x="146" y="566"/>
                    <a:pt x="115" y="712"/>
                    <a:pt x="12" y="820"/>
                  </a:cubicBezTo>
                  <a:cubicBezTo>
                    <a:pt x="0" y="830"/>
                    <a:pt x="0" y="830"/>
                    <a:pt x="0" y="834"/>
                  </a:cubicBezTo>
                  <a:cubicBezTo>
                    <a:pt x="0" y="839"/>
                    <a:pt x="5" y="842"/>
                    <a:pt x="10" y="842"/>
                  </a:cubicBezTo>
                  <a:cubicBezTo>
                    <a:pt x="17" y="842"/>
                    <a:pt x="94" y="784"/>
                    <a:pt x="144" y="679"/>
                  </a:cubicBezTo>
                  <a:cubicBezTo>
                    <a:pt x="187" y="585"/>
                    <a:pt x="197" y="492"/>
                    <a:pt x="197" y="4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6588" y="3087063"/>
            <a:ext cx="6267450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/>
        </p:nvSpPr>
        <p:spPr>
          <a:xfrm>
            <a:off x="2771650" y="1369475"/>
            <a:ext cx="1545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dk1"/>
                </a:solidFill>
              </a:rPr>
              <a:t>Tunneling</a:t>
            </a:r>
            <a:endParaRPr/>
          </a:p>
        </p:txBody>
      </p:sp>
      <p:sp>
        <p:nvSpPr>
          <p:cNvPr id="149" name="Google Shape;149;p19"/>
          <p:cNvSpPr txBox="1"/>
          <p:nvPr/>
        </p:nvSpPr>
        <p:spPr>
          <a:xfrm>
            <a:off x="5819650" y="1369475"/>
            <a:ext cx="329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dk1"/>
                </a:solidFill>
              </a:rPr>
              <a:t>Onsite interaction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/>
              <a:t>Transport in a triangular lattice</a:t>
            </a:r>
            <a:endParaRPr sz="4400"/>
          </a:p>
        </p:txBody>
      </p:sp>
      <p:sp>
        <p:nvSpPr>
          <p:cNvPr id="155" name="Google Shape;155;p20"/>
          <p:cNvSpPr txBox="1"/>
          <p:nvPr/>
        </p:nvSpPr>
        <p:spPr>
          <a:xfrm>
            <a:off x="410000" y="1815050"/>
            <a:ext cx="4232100" cy="20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4500" y="1324975"/>
            <a:ext cx="4876125" cy="36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 txBox="1"/>
          <p:nvPr/>
        </p:nvSpPr>
        <p:spPr>
          <a:xfrm>
            <a:off x="0" y="2018400"/>
            <a:ext cx="44622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s-ES" sz="2200">
                <a:solidFill>
                  <a:schemeClr val="dk1"/>
                </a:solidFill>
              </a:rPr>
              <a:t>Prepare the initial state populating the lower left corner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s-ES" sz="2200">
                <a:solidFill>
                  <a:schemeClr val="dk1"/>
                </a:solidFill>
              </a:rPr>
              <a:t>Solve the time dependent Schrödinger equation to obtain the time evolution of the state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s-ES" sz="2200">
                <a:solidFill>
                  <a:schemeClr val="dk1"/>
                </a:solidFill>
              </a:rPr>
              <a:t>We observe the diffusion of the probability with time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5522850" y="4685675"/>
            <a:ext cx="4052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dk1"/>
                </a:solidFill>
              </a:rPr>
              <a:t>The color is proportional to the probability density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3;p21">
            <a:extLst>
              <a:ext uri="{FF2B5EF4-FFF2-40B4-BE49-F238E27FC236}">
                <a16:creationId xmlns:a16="http://schemas.microsoft.com/office/drawing/2014/main" id="{E0066B3C-7C4C-16D4-E6B4-AE7E6A7ED1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238" y="225425"/>
            <a:ext cx="9072562" cy="94773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 err="1"/>
              <a:t>Characterization</a:t>
            </a:r>
            <a:r>
              <a:rPr lang="es-ES" sz="4400" dirty="0"/>
              <a:t> </a:t>
            </a:r>
            <a:r>
              <a:rPr lang="es-ES" sz="4400" dirty="0" err="1"/>
              <a:t>of</a:t>
            </a:r>
            <a:r>
              <a:rPr lang="es-ES" sz="4400" dirty="0"/>
              <a:t> </a:t>
            </a:r>
            <a:r>
              <a:rPr lang="es-ES" sz="4400" dirty="0" err="1"/>
              <a:t>the</a:t>
            </a:r>
            <a:r>
              <a:rPr lang="es-ES" sz="4400" dirty="0"/>
              <a:t> </a:t>
            </a:r>
            <a:r>
              <a:rPr lang="es-ES" sz="4400" dirty="0" err="1"/>
              <a:t>transport</a:t>
            </a:r>
            <a:endParaRPr sz="4400" dirty="0"/>
          </a:p>
        </p:txBody>
      </p:sp>
      <p:pic>
        <p:nvPicPr>
          <p:cNvPr id="6" name="Google Shape;165;p21">
            <a:extLst>
              <a:ext uri="{FF2B5EF4-FFF2-40B4-BE49-F238E27FC236}">
                <a16:creationId xmlns:a16="http://schemas.microsoft.com/office/drawing/2014/main" id="{B1B38879-FAE5-C689-7D06-3DA7CF7F7AE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4665025"/>
            <a:ext cx="4010561" cy="8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Gráfico de dispersión&#10;&#10;Descripción generada automáticamente con confianza media">
            <a:extLst>
              <a:ext uri="{FF2B5EF4-FFF2-40B4-BE49-F238E27FC236}">
                <a16:creationId xmlns:a16="http://schemas.microsoft.com/office/drawing/2014/main" id="{8264B8C0-581B-1FBF-6D67-D851ABA9A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5158"/>
            <a:ext cx="10080625" cy="378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5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0" strike="noStrike">
                <a:latin typeface="Arial"/>
                <a:ea typeface="Arial"/>
                <a:cs typeface="Arial"/>
                <a:sym typeface="Arial"/>
              </a:rPr>
              <a:t>Fractal geometry: Sierpiński gasket (and carpet)</a:t>
            </a: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" name="Google Shape;171;p22"/>
          <p:cNvGrpSpPr/>
          <p:nvPr/>
        </p:nvGrpSpPr>
        <p:grpSpPr>
          <a:xfrm>
            <a:off x="2154075" y="3575295"/>
            <a:ext cx="3551400" cy="315720"/>
            <a:chOff x="1380600" y="1964520"/>
            <a:chExt cx="3551400" cy="315720"/>
          </a:xfrm>
        </p:grpSpPr>
        <p:sp>
          <p:nvSpPr>
            <p:cNvPr id="172" name="Google Shape;172;p22"/>
            <p:cNvSpPr/>
            <p:nvPr/>
          </p:nvSpPr>
          <p:spPr>
            <a:xfrm>
              <a:off x="1384200" y="1980000"/>
              <a:ext cx="3532320" cy="284760"/>
            </a:xfrm>
            <a:custGeom>
              <a:avLst/>
              <a:gdLst/>
              <a:ahLst/>
              <a:cxnLst/>
              <a:rect l="l" t="t" r="r" b="b"/>
              <a:pathLst>
                <a:path w="9812" h="791" extrusionOk="0">
                  <a:moveTo>
                    <a:pt x="0" y="0"/>
                  </a:moveTo>
                  <a:cubicBezTo>
                    <a:pt x="3270" y="0"/>
                    <a:pt x="6541" y="0"/>
                    <a:pt x="9811" y="0"/>
                  </a:cubicBezTo>
                  <a:cubicBezTo>
                    <a:pt x="9811" y="263"/>
                    <a:pt x="9811" y="527"/>
                    <a:pt x="9811" y="790"/>
                  </a:cubicBezTo>
                  <a:cubicBezTo>
                    <a:pt x="6541" y="790"/>
                    <a:pt x="3270" y="790"/>
                    <a:pt x="0" y="790"/>
                  </a:cubicBezTo>
                  <a:cubicBezTo>
                    <a:pt x="0" y="527"/>
                    <a:pt x="0" y="26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380600" y="1981800"/>
              <a:ext cx="145440" cy="213120"/>
            </a:xfrm>
            <a:custGeom>
              <a:avLst/>
              <a:gdLst/>
              <a:ahLst/>
              <a:cxnLst/>
              <a:rect l="l" t="t" r="r" b="b"/>
              <a:pathLst>
                <a:path w="404" h="592" extrusionOk="0">
                  <a:moveTo>
                    <a:pt x="403" y="10"/>
                  </a:moveTo>
                  <a:cubicBezTo>
                    <a:pt x="403" y="7"/>
                    <a:pt x="403" y="0"/>
                    <a:pt x="391" y="0"/>
                  </a:cubicBezTo>
                  <a:cubicBezTo>
                    <a:pt x="379" y="0"/>
                    <a:pt x="298" y="7"/>
                    <a:pt x="283" y="10"/>
                  </a:cubicBezTo>
                  <a:cubicBezTo>
                    <a:pt x="278" y="10"/>
                    <a:pt x="271" y="14"/>
                    <a:pt x="271" y="24"/>
                  </a:cubicBezTo>
                  <a:cubicBezTo>
                    <a:pt x="271" y="36"/>
                    <a:pt x="281" y="36"/>
                    <a:pt x="293" y="36"/>
                  </a:cubicBezTo>
                  <a:cubicBezTo>
                    <a:pt x="334" y="36"/>
                    <a:pt x="334" y="41"/>
                    <a:pt x="334" y="50"/>
                  </a:cubicBezTo>
                  <a:cubicBezTo>
                    <a:pt x="333" y="56"/>
                    <a:pt x="332" y="61"/>
                    <a:pt x="331" y="67"/>
                  </a:cubicBezTo>
                  <a:cubicBezTo>
                    <a:pt x="314" y="133"/>
                    <a:pt x="298" y="199"/>
                    <a:pt x="281" y="266"/>
                  </a:cubicBezTo>
                  <a:cubicBezTo>
                    <a:pt x="266" y="235"/>
                    <a:pt x="242" y="211"/>
                    <a:pt x="204" y="211"/>
                  </a:cubicBezTo>
                  <a:cubicBezTo>
                    <a:pt x="106" y="211"/>
                    <a:pt x="0" y="335"/>
                    <a:pt x="0" y="457"/>
                  </a:cubicBezTo>
                  <a:cubicBezTo>
                    <a:pt x="0" y="536"/>
                    <a:pt x="48" y="591"/>
                    <a:pt x="113" y="591"/>
                  </a:cubicBezTo>
                  <a:cubicBezTo>
                    <a:pt x="130" y="591"/>
                    <a:pt x="173" y="589"/>
                    <a:pt x="223" y="529"/>
                  </a:cubicBezTo>
                  <a:cubicBezTo>
                    <a:pt x="230" y="563"/>
                    <a:pt x="259" y="591"/>
                    <a:pt x="300" y="591"/>
                  </a:cubicBezTo>
                  <a:cubicBezTo>
                    <a:pt x="329" y="591"/>
                    <a:pt x="348" y="572"/>
                    <a:pt x="362" y="546"/>
                  </a:cubicBezTo>
                  <a:cubicBezTo>
                    <a:pt x="377" y="515"/>
                    <a:pt x="386" y="464"/>
                    <a:pt x="386" y="462"/>
                  </a:cubicBezTo>
                  <a:cubicBezTo>
                    <a:pt x="386" y="455"/>
                    <a:pt x="379" y="455"/>
                    <a:pt x="377" y="455"/>
                  </a:cubicBezTo>
                  <a:cubicBezTo>
                    <a:pt x="367" y="455"/>
                    <a:pt x="367" y="457"/>
                    <a:pt x="365" y="469"/>
                  </a:cubicBezTo>
                  <a:cubicBezTo>
                    <a:pt x="350" y="524"/>
                    <a:pt x="336" y="572"/>
                    <a:pt x="300" y="572"/>
                  </a:cubicBezTo>
                  <a:cubicBezTo>
                    <a:pt x="278" y="572"/>
                    <a:pt x="276" y="551"/>
                    <a:pt x="276" y="534"/>
                  </a:cubicBezTo>
                  <a:cubicBezTo>
                    <a:pt x="276" y="515"/>
                    <a:pt x="278" y="508"/>
                    <a:pt x="281" y="493"/>
                  </a:cubicBezTo>
                  <a:cubicBezTo>
                    <a:pt x="322" y="332"/>
                    <a:pt x="362" y="171"/>
                    <a:pt x="403" y="10"/>
                  </a:cubicBezTo>
                  <a:moveTo>
                    <a:pt x="226" y="481"/>
                  </a:moveTo>
                  <a:cubicBezTo>
                    <a:pt x="223" y="498"/>
                    <a:pt x="223" y="498"/>
                    <a:pt x="209" y="512"/>
                  </a:cubicBezTo>
                  <a:cubicBezTo>
                    <a:pt x="173" y="560"/>
                    <a:pt x="139" y="572"/>
                    <a:pt x="115" y="572"/>
                  </a:cubicBezTo>
                  <a:cubicBezTo>
                    <a:pt x="72" y="572"/>
                    <a:pt x="60" y="527"/>
                    <a:pt x="60" y="493"/>
                  </a:cubicBezTo>
                  <a:cubicBezTo>
                    <a:pt x="60" y="452"/>
                    <a:pt x="86" y="350"/>
                    <a:pt x="108" y="311"/>
                  </a:cubicBezTo>
                  <a:cubicBezTo>
                    <a:pt x="132" y="261"/>
                    <a:pt x="170" y="230"/>
                    <a:pt x="204" y="230"/>
                  </a:cubicBezTo>
                  <a:cubicBezTo>
                    <a:pt x="259" y="230"/>
                    <a:pt x="271" y="299"/>
                    <a:pt x="271" y="304"/>
                  </a:cubicBezTo>
                  <a:cubicBezTo>
                    <a:pt x="271" y="309"/>
                    <a:pt x="269" y="314"/>
                    <a:pt x="269" y="318"/>
                  </a:cubicBezTo>
                  <a:cubicBezTo>
                    <a:pt x="254" y="373"/>
                    <a:pt x="240" y="427"/>
                    <a:pt x="226" y="4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1542240" y="2087640"/>
              <a:ext cx="113400" cy="192600"/>
            </a:xfrm>
            <a:custGeom>
              <a:avLst/>
              <a:gdLst/>
              <a:ahLst/>
              <a:cxnLst/>
              <a:rect l="l" t="t" r="r" b="b"/>
              <a:pathLst>
                <a:path w="315" h="535" extrusionOk="0">
                  <a:moveTo>
                    <a:pt x="197" y="182"/>
                  </a:moveTo>
                  <a:cubicBezTo>
                    <a:pt x="216" y="182"/>
                    <a:pt x="235" y="182"/>
                    <a:pt x="254" y="182"/>
                  </a:cubicBezTo>
                  <a:cubicBezTo>
                    <a:pt x="266" y="182"/>
                    <a:pt x="274" y="182"/>
                    <a:pt x="274" y="168"/>
                  </a:cubicBezTo>
                  <a:cubicBezTo>
                    <a:pt x="274" y="160"/>
                    <a:pt x="266" y="160"/>
                    <a:pt x="257" y="160"/>
                  </a:cubicBezTo>
                  <a:cubicBezTo>
                    <a:pt x="238" y="160"/>
                    <a:pt x="220" y="160"/>
                    <a:pt x="202" y="160"/>
                  </a:cubicBezTo>
                  <a:cubicBezTo>
                    <a:pt x="216" y="86"/>
                    <a:pt x="221" y="60"/>
                    <a:pt x="226" y="41"/>
                  </a:cubicBezTo>
                  <a:cubicBezTo>
                    <a:pt x="228" y="29"/>
                    <a:pt x="240" y="17"/>
                    <a:pt x="254" y="17"/>
                  </a:cubicBezTo>
                  <a:cubicBezTo>
                    <a:pt x="264" y="19"/>
                    <a:pt x="271" y="17"/>
                    <a:pt x="283" y="24"/>
                  </a:cubicBezTo>
                  <a:cubicBezTo>
                    <a:pt x="259" y="31"/>
                    <a:pt x="257" y="53"/>
                    <a:pt x="257" y="55"/>
                  </a:cubicBezTo>
                  <a:cubicBezTo>
                    <a:pt x="257" y="69"/>
                    <a:pt x="266" y="77"/>
                    <a:pt x="281" y="77"/>
                  </a:cubicBezTo>
                  <a:cubicBezTo>
                    <a:pt x="295" y="77"/>
                    <a:pt x="314" y="65"/>
                    <a:pt x="314" y="41"/>
                  </a:cubicBezTo>
                  <a:cubicBezTo>
                    <a:pt x="314" y="14"/>
                    <a:pt x="286" y="0"/>
                    <a:pt x="254" y="0"/>
                  </a:cubicBezTo>
                  <a:cubicBezTo>
                    <a:pt x="228" y="0"/>
                    <a:pt x="199" y="14"/>
                    <a:pt x="185" y="43"/>
                  </a:cubicBezTo>
                  <a:cubicBezTo>
                    <a:pt x="173" y="65"/>
                    <a:pt x="168" y="91"/>
                    <a:pt x="156" y="160"/>
                  </a:cubicBezTo>
                  <a:cubicBezTo>
                    <a:pt x="140" y="160"/>
                    <a:pt x="124" y="160"/>
                    <a:pt x="108" y="160"/>
                  </a:cubicBezTo>
                  <a:cubicBezTo>
                    <a:pt x="96" y="160"/>
                    <a:pt x="89" y="160"/>
                    <a:pt x="89" y="172"/>
                  </a:cubicBezTo>
                  <a:cubicBezTo>
                    <a:pt x="89" y="182"/>
                    <a:pt x="96" y="182"/>
                    <a:pt x="108" y="182"/>
                  </a:cubicBezTo>
                  <a:cubicBezTo>
                    <a:pt x="122" y="182"/>
                    <a:pt x="137" y="182"/>
                    <a:pt x="151" y="182"/>
                  </a:cubicBezTo>
                  <a:cubicBezTo>
                    <a:pt x="151" y="184"/>
                    <a:pt x="113" y="397"/>
                    <a:pt x="98" y="460"/>
                  </a:cubicBezTo>
                  <a:cubicBezTo>
                    <a:pt x="96" y="472"/>
                    <a:pt x="86" y="517"/>
                    <a:pt x="58" y="517"/>
                  </a:cubicBezTo>
                  <a:cubicBezTo>
                    <a:pt x="49" y="515"/>
                    <a:pt x="43" y="517"/>
                    <a:pt x="31" y="510"/>
                  </a:cubicBezTo>
                  <a:cubicBezTo>
                    <a:pt x="55" y="503"/>
                    <a:pt x="58" y="481"/>
                    <a:pt x="58" y="476"/>
                  </a:cubicBezTo>
                  <a:cubicBezTo>
                    <a:pt x="58" y="464"/>
                    <a:pt x="48" y="455"/>
                    <a:pt x="34" y="455"/>
                  </a:cubicBezTo>
                  <a:cubicBezTo>
                    <a:pt x="17" y="455"/>
                    <a:pt x="0" y="469"/>
                    <a:pt x="0" y="491"/>
                  </a:cubicBezTo>
                  <a:cubicBezTo>
                    <a:pt x="0" y="517"/>
                    <a:pt x="29" y="534"/>
                    <a:pt x="58" y="534"/>
                  </a:cubicBezTo>
                  <a:cubicBezTo>
                    <a:pt x="96" y="534"/>
                    <a:pt x="120" y="496"/>
                    <a:pt x="127" y="481"/>
                  </a:cubicBezTo>
                  <a:cubicBezTo>
                    <a:pt x="149" y="443"/>
                    <a:pt x="163" y="371"/>
                    <a:pt x="163" y="364"/>
                  </a:cubicBezTo>
                  <a:cubicBezTo>
                    <a:pt x="174" y="303"/>
                    <a:pt x="186" y="243"/>
                    <a:pt x="197" y="18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1785600" y="2079720"/>
              <a:ext cx="201600" cy="72720"/>
            </a:xfrm>
            <a:custGeom>
              <a:avLst/>
              <a:gdLst/>
              <a:ahLst/>
              <a:cxnLst/>
              <a:rect l="l" t="t" r="r" b="b"/>
              <a:pathLst>
                <a:path w="560" h="202" extrusionOk="0">
                  <a:moveTo>
                    <a:pt x="530" y="37"/>
                  </a:moveTo>
                  <a:cubicBezTo>
                    <a:pt x="545" y="37"/>
                    <a:pt x="559" y="36"/>
                    <a:pt x="559" y="18"/>
                  </a:cubicBezTo>
                  <a:cubicBezTo>
                    <a:pt x="559" y="0"/>
                    <a:pt x="545" y="1"/>
                    <a:pt x="533" y="1"/>
                  </a:cubicBezTo>
                  <a:cubicBezTo>
                    <a:pt x="364" y="1"/>
                    <a:pt x="195" y="1"/>
                    <a:pt x="26" y="1"/>
                  </a:cubicBezTo>
                  <a:cubicBezTo>
                    <a:pt x="14" y="1"/>
                    <a:pt x="0" y="0"/>
                    <a:pt x="0" y="18"/>
                  </a:cubicBezTo>
                  <a:cubicBezTo>
                    <a:pt x="0" y="36"/>
                    <a:pt x="14" y="37"/>
                    <a:pt x="29" y="37"/>
                  </a:cubicBezTo>
                  <a:cubicBezTo>
                    <a:pt x="196" y="37"/>
                    <a:pt x="363" y="37"/>
                    <a:pt x="530" y="37"/>
                  </a:cubicBezTo>
                  <a:moveTo>
                    <a:pt x="533" y="200"/>
                  </a:moveTo>
                  <a:cubicBezTo>
                    <a:pt x="545" y="200"/>
                    <a:pt x="559" y="201"/>
                    <a:pt x="559" y="183"/>
                  </a:cubicBezTo>
                  <a:cubicBezTo>
                    <a:pt x="559" y="165"/>
                    <a:pt x="545" y="164"/>
                    <a:pt x="530" y="164"/>
                  </a:cubicBezTo>
                  <a:cubicBezTo>
                    <a:pt x="363" y="164"/>
                    <a:pt x="196" y="164"/>
                    <a:pt x="29" y="164"/>
                  </a:cubicBezTo>
                  <a:cubicBezTo>
                    <a:pt x="14" y="164"/>
                    <a:pt x="0" y="165"/>
                    <a:pt x="0" y="183"/>
                  </a:cubicBezTo>
                  <a:cubicBezTo>
                    <a:pt x="0" y="201"/>
                    <a:pt x="14" y="200"/>
                    <a:pt x="26" y="200"/>
                  </a:cubicBezTo>
                  <a:cubicBezTo>
                    <a:pt x="195" y="200"/>
                    <a:pt x="364" y="200"/>
                    <a:pt x="533" y="20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2098440" y="1981800"/>
              <a:ext cx="67680" cy="209880"/>
            </a:xfrm>
            <a:custGeom>
              <a:avLst/>
              <a:gdLst/>
              <a:ahLst/>
              <a:cxnLst/>
              <a:rect l="l" t="t" r="r" b="b"/>
              <a:pathLst>
                <a:path w="188" h="583" extrusionOk="0">
                  <a:moveTo>
                    <a:pt x="122" y="0"/>
                  </a:moveTo>
                  <a:cubicBezTo>
                    <a:pt x="82" y="3"/>
                    <a:pt x="41" y="6"/>
                    <a:pt x="0" y="10"/>
                  </a:cubicBezTo>
                  <a:cubicBezTo>
                    <a:pt x="0" y="18"/>
                    <a:pt x="0" y="27"/>
                    <a:pt x="0" y="36"/>
                  </a:cubicBezTo>
                  <a:cubicBezTo>
                    <a:pt x="60" y="36"/>
                    <a:pt x="67" y="41"/>
                    <a:pt x="67" y="81"/>
                  </a:cubicBezTo>
                  <a:cubicBezTo>
                    <a:pt x="67" y="227"/>
                    <a:pt x="67" y="373"/>
                    <a:pt x="67" y="519"/>
                  </a:cubicBezTo>
                  <a:cubicBezTo>
                    <a:pt x="67" y="555"/>
                    <a:pt x="58" y="555"/>
                    <a:pt x="0" y="555"/>
                  </a:cubicBezTo>
                  <a:cubicBezTo>
                    <a:pt x="0" y="564"/>
                    <a:pt x="0" y="573"/>
                    <a:pt x="0" y="582"/>
                  </a:cubicBezTo>
                  <a:cubicBezTo>
                    <a:pt x="29" y="582"/>
                    <a:pt x="73" y="579"/>
                    <a:pt x="94" y="579"/>
                  </a:cubicBezTo>
                  <a:cubicBezTo>
                    <a:pt x="114" y="579"/>
                    <a:pt x="156" y="582"/>
                    <a:pt x="187" y="582"/>
                  </a:cubicBezTo>
                  <a:cubicBezTo>
                    <a:pt x="187" y="573"/>
                    <a:pt x="187" y="564"/>
                    <a:pt x="187" y="555"/>
                  </a:cubicBezTo>
                  <a:cubicBezTo>
                    <a:pt x="132" y="555"/>
                    <a:pt x="122" y="555"/>
                    <a:pt x="122" y="519"/>
                  </a:cubicBezTo>
                  <a:cubicBezTo>
                    <a:pt x="122" y="346"/>
                    <a:pt x="122" y="173"/>
                    <a:pt x="122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81240" y="2055960"/>
              <a:ext cx="135000" cy="138960"/>
            </a:xfrm>
            <a:custGeom>
              <a:avLst/>
              <a:gdLst/>
              <a:ahLst/>
              <a:cxnLst/>
              <a:rect l="l" t="t" r="r" b="b"/>
              <a:pathLst>
                <a:path w="375" h="386" extrusionOk="0">
                  <a:moveTo>
                    <a:pt x="374" y="196"/>
                  </a:moveTo>
                  <a:cubicBezTo>
                    <a:pt x="374" y="89"/>
                    <a:pt x="290" y="0"/>
                    <a:pt x="187" y="0"/>
                  </a:cubicBezTo>
                  <a:cubicBezTo>
                    <a:pt x="82" y="0"/>
                    <a:pt x="0" y="91"/>
                    <a:pt x="0" y="196"/>
                  </a:cubicBezTo>
                  <a:cubicBezTo>
                    <a:pt x="0" y="304"/>
                    <a:pt x="89" y="385"/>
                    <a:pt x="187" y="385"/>
                  </a:cubicBezTo>
                  <a:cubicBezTo>
                    <a:pt x="288" y="385"/>
                    <a:pt x="374" y="304"/>
                    <a:pt x="374" y="196"/>
                  </a:cubicBezTo>
                  <a:moveTo>
                    <a:pt x="187" y="364"/>
                  </a:moveTo>
                  <a:cubicBezTo>
                    <a:pt x="151" y="364"/>
                    <a:pt x="115" y="347"/>
                    <a:pt x="91" y="309"/>
                  </a:cubicBezTo>
                  <a:cubicBezTo>
                    <a:pt x="70" y="271"/>
                    <a:pt x="70" y="220"/>
                    <a:pt x="70" y="189"/>
                  </a:cubicBezTo>
                  <a:cubicBezTo>
                    <a:pt x="70" y="158"/>
                    <a:pt x="70" y="113"/>
                    <a:pt x="91" y="74"/>
                  </a:cubicBezTo>
                  <a:cubicBezTo>
                    <a:pt x="113" y="36"/>
                    <a:pt x="154" y="19"/>
                    <a:pt x="187" y="19"/>
                  </a:cubicBezTo>
                  <a:cubicBezTo>
                    <a:pt x="223" y="19"/>
                    <a:pt x="260" y="38"/>
                    <a:pt x="283" y="74"/>
                  </a:cubicBezTo>
                  <a:cubicBezTo>
                    <a:pt x="306" y="110"/>
                    <a:pt x="305" y="158"/>
                    <a:pt x="305" y="189"/>
                  </a:cubicBezTo>
                  <a:cubicBezTo>
                    <a:pt x="305" y="220"/>
                    <a:pt x="305" y="266"/>
                    <a:pt x="286" y="302"/>
                  </a:cubicBezTo>
                  <a:cubicBezTo>
                    <a:pt x="266" y="340"/>
                    <a:pt x="230" y="364"/>
                    <a:pt x="187" y="36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333520" y="2054160"/>
              <a:ext cx="139320" cy="199440"/>
            </a:xfrm>
            <a:custGeom>
              <a:avLst/>
              <a:gdLst/>
              <a:ahLst/>
              <a:cxnLst/>
              <a:rect l="l" t="t" r="r" b="b"/>
              <a:pathLst>
                <a:path w="387" h="554" extrusionOk="0">
                  <a:moveTo>
                    <a:pt x="163" y="237"/>
                  </a:moveTo>
                  <a:cubicBezTo>
                    <a:pt x="91" y="237"/>
                    <a:pt x="91" y="153"/>
                    <a:pt x="91" y="134"/>
                  </a:cubicBezTo>
                  <a:cubicBezTo>
                    <a:pt x="91" y="110"/>
                    <a:pt x="91" y="84"/>
                    <a:pt x="103" y="62"/>
                  </a:cubicBezTo>
                  <a:cubicBezTo>
                    <a:pt x="110" y="53"/>
                    <a:pt x="130" y="29"/>
                    <a:pt x="163" y="29"/>
                  </a:cubicBezTo>
                  <a:cubicBezTo>
                    <a:pt x="238" y="29"/>
                    <a:pt x="238" y="113"/>
                    <a:pt x="238" y="132"/>
                  </a:cubicBezTo>
                  <a:cubicBezTo>
                    <a:pt x="238" y="156"/>
                    <a:pt x="235" y="182"/>
                    <a:pt x="223" y="203"/>
                  </a:cubicBezTo>
                  <a:cubicBezTo>
                    <a:pt x="216" y="213"/>
                    <a:pt x="197" y="237"/>
                    <a:pt x="163" y="237"/>
                  </a:cubicBezTo>
                  <a:moveTo>
                    <a:pt x="65" y="271"/>
                  </a:moveTo>
                  <a:cubicBezTo>
                    <a:pt x="65" y="266"/>
                    <a:pt x="65" y="247"/>
                    <a:pt x="79" y="230"/>
                  </a:cubicBezTo>
                  <a:cubicBezTo>
                    <a:pt x="113" y="254"/>
                    <a:pt x="146" y="256"/>
                    <a:pt x="163" y="256"/>
                  </a:cubicBezTo>
                  <a:cubicBezTo>
                    <a:pt x="242" y="256"/>
                    <a:pt x="300" y="199"/>
                    <a:pt x="300" y="134"/>
                  </a:cubicBezTo>
                  <a:cubicBezTo>
                    <a:pt x="300" y="103"/>
                    <a:pt x="286" y="72"/>
                    <a:pt x="266" y="53"/>
                  </a:cubicBezTo>
                  <a:cubicBezTo>
                    <a:pt x="295" y="24"/>
                    <a:pt x="326" y="19"/>
                    <a:pt x="341" y="19"/>
                  </a:cubicBezTo>
                  <a:cubicBezTo>
                    <a:pt x="343" y="19"/>
                    <a:pt x="348" y="19"/>
                    <a:pt x="350" y="19"/>
                  </a:cubicBezTo>
                  <a:cubicBezTo>
                    <a:pt x="341" y="24"/>
                    <a:pt x="336" y="34"/>
                    <a:pt x="336" y="43"/>
                  </a:cubicBezTo>
                  <a:cubicBezTo>
                    <a:pt x="336" y="57"/>
                    <a:pt x="348" y="67"/>
                    <a:pt x="360" y="67"/>
                  </a:cubicBezTo>
                  <a:cubicBezTo>
                    <a:pt x="370" y="67"/>
                    <a:pt x="386" y="62"/>
                    <a:pt x="386" y="43"/>
                  </a:cubicBezTo>
                  <a:cubicBezTo>
                    <a:pt x="386" y="29"/>
                    <a:pt x="374" y="0"/>
                    <a:pt x="343" y="0"/>
                  </a:cubicBezTo>
                  <a:cubicBezTo>
                    <a:pt x="326" y="0"/>
                    <a:pt x="288" y="5"/>
                    <a:pt x="252" y="41"/>
                  </a:cubicBezTo>
                  <a:cubicBezTo>
                    <a:pt x="218" y="12"/>
                    <a:pt x="182" y="10"/>
                    <a:pt x="163" y="10"/>
                  </a:cubicBezTo>
                  <a:cubicBezTo>
                    <a:pt x="84" y="10"/>
                    <a:pt x="26" y="67"/>
                    <a:pt x="26" y="132"/>
                  </a:cubicBezTo>
                  <a:cubicBezTo>
                    <a:pt x="26" y="170"/>
                    <a:pt x="46" y="201"/>
                    <a:pt x="67" y="218"/>
                  </a:cubicBezTo>
                  <a:cubicBezTo>
                    <a:pt x="55" y="232"/>
                    <a:pt x="41" y="259"/>
                    <a:pt x="41" y="290"/>
                  </a:cubicBezTo>
                  <a:cubicBezTo>
                    <a:pt x="41" y="314"/>
                    <a:pt x="50" y="347"/>
                    <a:pt x="77" y="364"/>
                  </a:cubicBezTo>
                  <a:cubicBezTo>
                    <a:pt x="26" y="378"/>
                    <a:pt x="0" y="414"/>
                    <a:pt x="0" y="448"/>
                  </a:cubicBezTo>
                  <a:cubicBezTo>
                    <a:pt x="0" y="508"/>
                    <a:pt x="84" y="553"/>
                    <a:pt x="187" y="553"/>
                  </a:cubicBezTo>
                  <a:cubicBezTo>
                    <a:pt x="286" y="553"/>
                    <a:pt x="374" y="510"/>
                    <a:pt x="374" y="445"/>
                  </a:cubicBezTo>
                  <a:cubicBezTo>
                    <a:pt x="374" y="417"/>
                    <a:pt x="362" y="373"/>
                    <a:pt x="319" y="350"/>
                  </a:cubicBezTo>
                  <a:cubicBezTo>
                    <a:pt x="274" y="326"/>
                    <a:pt x="226" y="326"/>
                    <a:pt x="173" y="326"/>
                  </a:cubicBezTo>
                  <a:cubicBezTo>
                    <a:pt x="154" y="326"/>
                    <a:pt x="115" y="326"/>
                    <a:pt x="110" y="326"/>
                  </a:cubicBezTo>
                  <a:cubicBezTo>
                    <a:pt x="84" y="323"/>
                    <a:pt x="65" y="297"/>
                    <a:pt x="65" y="271"/>
                  </a:cubicBezTo>
                  <a:moveTo>
                    <a:pt x="187" y="534"/>
                  </a:moveTo>
                  <a:cubicBezTo>
                    <a:pt x="101" y="534"/>
                    <a:pt x="43" y="491"/>
                    <a:pt x="43" y="448"/>
                  </a:cubicBezTo>
                  <a:cubicBezTo>
                    <a:pt x="43" y="409"/>
                    <a:pt x="77" y="378"/>
                    <a:pt x="113" y="376"/>
                  </a:cubicBezTo>
                  <a:cubicBezTo>
                    <a:pt x="130" y="376"/>
                    <a:pt x="146" y="376"/>
                    <a:pt x="163" y="376"/>
                  </a:cubicBezTo>
                  <a:cubicBezTo>
                    <a:pt x="235" y="376"/>
                    <a:pt x="329" y="376"/>
                    <a:pt x="329" y="448"/>
                  </a:cubicBezTo>
                  <a:cubicBezTo>
                    <a:pt x="329" y="493"/>
                    <a:pt x="269" y="534"/>
                    <a:pt x="187" y="5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510280" y="1964520"/>
              <a:ext cx="71280" cy="302760"/>
            </a:xfrm>
            <a:custGeom>
              <a:avLst/>
              <a:gdLst/>
              <a:ahLst/>
              <a:cxnLst/>
              <a:rect l="l" t="t" r="r" b="b"/>
              <a:pathLst>
                <a:path w="198" h="841" extrusionOk="0">
                  <a:moveTo>
                    <a:pt x="197" y="831"/>
                  </a:moveTo>
                  <a:cubicBezTo>
                    <a:pt x="197" y="828"/>
                    <a:pt x="197" y="828"/>
                    <a:pt x="182" y="814"/>
                  </a:cubicBezTo>
                  <a:cubicBezTo>
                    <a:pt x="77" y="706"/>
                    <a:pt x="50" y="548"/>
                    <a:pt x="50" y="419"/>
                  </a:cubicBezTo>
                  <a:cubicBezTo>
                    <a:pt x="50" y="273"/>
                    <a:pt x="82" y="127"/>
                    <a:pt x="185" y="24"/>
                  </a:cubicBezTo>
                  <a:cubicBezTo>
                    <a:pt x="197" y="12"/>
                    <a:pt x="197" y="12"/>
                    <a:pt x="197" y="10"/>
                  </a:cubicBezTo>
                  <a:cubicBezTo>
                    <a:pt x="197" y="2"/>
                    <a:pt x="194" y="0"/>
                    <a:pt x="187" y="0"/>
                  </a:cubicBezTo>
                  <a:cubicBezTo>
                    <a:pt x="180" y="0"/>
                    <a:pt x="103" y="57"/>
                    <a:pt x="55" y="165"/>
                  </a:cubicBezTo>
                  <a:cubicBezTo>
                    <a:pt x="12" y="256"/>
                    <a:pt x="0" y="350"/>
                    <a:pt x="0" y="419"/>
                  </a:cubicBezTo>
                  <a:cubicBezTo>
                    <a:pt x="0" y="486"/>
                    <a:pt x="10" y="587"/>
                    <a:pt x="58" y="682"/>
                  </a:cubicBezTo>
                  <a:cubicBezTo>
                    <a:pt x="108" y="785"/>
                    <a:pt x="180" y="840"/>
                    <a:pt x="187" y="840"/>
                  </a:cubicBezTo>
                  <a:cubicBezTo>
                    <a:pt x="194" y="840"/>
                    <a:pt x="197" y="838"/>
                    <a:pt x="197" y="8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2611440" y="1990440"/>
              <a:ext cx="126360" cy="208080"/>
            </a:xfrm>
            <a:custGeom>
              <a:avLst/>
              <a:gdLst/>
              <a:ahLst/>
              <a:cxnLst/>
              <a:rect l="l" t="t" r="r" b="b"/>
              <a:pathLst>
                <a:path w="351" h="578" extrusionOk="0">
                  <a:moveTo>
                    <a:pt x="209" y="263"/>
                  </a:moveTo>
                  <a:cubicBezTo>
                    <a:pt x="278" y="239"/>
                    <a:pt x="326" y="182"/>
                    <a:pt x="326" y="115"/>
                  </a:cubicBezTo>
                  <a:cubicBezTo>
                    <a:pt x="326" y="45"/>
                    <a:pt x="252" y="0"/>
                    <a:pt x="173" y="0"/>
                  </a:cubicBezTo>
                  <a:cubicBezTo>
                    <a:pt x="86" y="0"/>
                    <a:pt x="24" y="50"/>
                    <a:pt x="24" y="113"/>
                  </a:cubicBezTo>
                  <a:cubicBezTo>
                    <a:pt x="24" y="141"/>
                    <a:pt x="41" y="158"/>
                    <a:pt x="65" y="158"/>
                  </a:cubicBezTo>
                  <a:cubicBezTo>
                    <a:pt x="91" y="158"/>
                    <a:pt x="108" y="139"/>
                    <a:pt x="108" y="115"/>
                  </a:cubicBezTo>
                  <a:cubicBezTo>
                    <a:pt x="108" y="72"/>
                    <a:pt x="70" y="72"/>
                    <a:pt x="58" y="72"/>
                  </a:cubicBezTo>
                  <a:cubicBezTo>
                    <a:pt x="84" y="31"/>
                    <a:pt x="139" y="19"/>
                    <a:pt x="168" y="19"/>
                  </a:cubicBezTo>
                  <a:cubicBezTo>
                    <a:pt x="204" y="19"/>
                    <a:pt x="250" y="38"/>
                    <a:pt x="250" y="115"/>
                  </a:cubicBezTo>
                  <a:cubicBezTo>
                    <a:pt x="250" y="124"/>
                    <a:pt x="247" y="172"/>
                    <a:pt x="226" y="211"/>
                  </a:cubicBezTo>
                  <a:cubicBezTo>
                    <a:pt x="202" y="249"/>
                    <a:pt x="173" y="254"/>
                    <a:pt x="151" y="254"/>
                  </a:cubicBezTo>
                  <a:cubicBezTo>
                    <a:pt x="144" y="254"/>
                    <a:pt x="125" y="256"/>
                    <a:pt x="118" y="256"/>
                  </a:cubicBezTo>
                  <a:cubicBezTo>
                    <a:pt x="110" y="256"/>
                    <a:pt x="106" y="259"/>
                    <a:pt x="106" y="266"/>
                  </a:cubicBezTo>
                  <a:cubicBezTo>
                    <a:pt x="106" y="275"/>
                    <a:pt x="110" y="275"/>
                    <a:pt x="125" y="275"/>
                  </a:cubicBezTo>
                  <a:cubicBezTo>
                    <a:pt x="138" y="275"/>
                    <a:pt x="150" y="275"/>
                    <a:pt x="163" y="275"/>
                  </a:cubicBezTo>
                  <a:cubicBezTo>
                    <a:pt x="233" y="275"/>
                    <a:pt x="264" y="333"/>
                    <a:pt x="264" y="414"/>
                  </a:cubicBezTo>
                  <a:cubicBezTo>
                    <a:pt x="264" y="529"/>
                    <a:pt x="204" y="553"/>
                    <a:pt x="168" y="553"/>
                  </a:cubicBezTo>
                  <a:cubicBezTo>
                    <a:pt x="132" y="553"/>
                    <a:pt x="70" y="539"/>
                    <a:pt x="38" y="488"/>
                  </a:cubicBezTo>
                  <a:cubicBezTo>
                    <a:pt x="70" y="493"/>
                    <a:pt x="94" y="474"/>
                    <a:pt x="94" y="443"/>
                  </a:cubicBezTo>
                  <a:cubicBezTo>
                    <a:pt x="94" y="412"/>
                    <a:pt x="72" y="395"/>
                    <a:pt x="48" y="395"/>
                  </a:cubicBezTo>
                  <a:cubicBezTo>
                    <a:pt x="26" y="395"/>
                    <a:pt x="0" y="407"/>
                    <a:pt x="0" y="445"/>
                  </a:cubicBezTo>
                  <a:cubicBezTo>
                    <a:pt x="0" y="522"/>
                    <a:pt x="79" y="577"/>
                    <a:pt x="170" y="577"/>
                  </a:cubicBezTo>
                  <a:cubicBezTo>
                    <a:pt x="274" y="577"/>
                    <a:pt x="350" y="500"/>
                    <a:pt x="350" y="414"/>
                  </a:cubicBezTo>
                  <a:cubicBezTo>
                    <a:pt x="350" y="345"/>
                    <a:pt x="298" y="280"/>
                    <a:pt x="209" y="2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2"/>
            <p:cNvSpPr/>
            <p:nvPr/>
          </p:nvSpPr>
          <p:spPr>
            <a:xfrm>
              <a:off x="2767680" y="1964520"/>
              <a:ext cx="71280" cy="302760"/>
            </a:xfrm>
            <a:custGeom>
              <a:avLst/>
              <a:gdLst/>
              <a:ahLst/>
              <a:cxnLst/>
              <a:rect l="l" t="t" r="r" b="b"/>
              <a:pathLst>
                <a:path w="198" h="841" extrusionOk="0">
                  <a:moveTo>
                    <a:pt x="197" y="419"/>
                  </a:moveTo>
                  <a:cubicBezTo>
                    <a:pt x="197" y="354"/>
                    <a:pt x="187" y="254"/>
                    <a:pt x="139" y="158"/>
                  </a:cubicBezTo>
                  <a:cubicBezTo>
                    <a:pt x="89" y="55"/>
                    <a:pt x="17" y="0"/>
                    <a:pt x="10" y="0"/>
                  </a:cubicBezTo>
                  <a:cubicBezTo>
                    <a:pt x="2" y="0"/>
                    <a:pt x="0" y="5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98" y="110"/>
                    <a:pt x="146" y="244"/>
                    <a:pt x="146" y="419"/>
                  </a:cubicBezTo>
                  <a:cubicBezTo>
                    <a:pt x="146" y="563"/>
                    <a:pt x="115" y="711"/>
                    <a:pt x="12" y="816"/>
                  </a:cubicBezTo>
                  <a:cubicBezTo>
                    <a:pt x="0" y="828"/>
                    <a:pt x="0" y="828"/>
                    <a:pt x="0" y="831"/>
                  </a:cubicBezTo>
                  <a:cubicBezTo>
                    <a:pt x="0" y="835"/>
                    <a:pt x="2" y="840"/>
                    <a:pt x="10" y="840"/>
                  </a:cubicBezTo>
                  <a:cubicBezTo>
                    <a:pt x="17" y="840"/>
                    <a:pt x="94" y="783"/>
                    <a:pt x="142" y="675"/>
                  </a:cubicBezTo>
                  <a:cubicBezTo>
                    <a:pt x="185" y="584"/>
                    <a:pt x="197" y="491"/>
                    <a:pt x="197" y="4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2"/>
            <p:cNvSpPr/>
            <p:nvPr/>
          </p:nvSpPr>
          <p:spPr>
            <a:xfrm>
              <a:off x="2885400" y="1964520"/>
              <a:ext cx="118800" cy="302760"/>
            </a:xfrm>
            <a:custGeom>
              <a:avLst/>
              <a:gdLst/>
              <a:ahLst/>
              <a:cxnLst/>
              <a:rect l="l" t="t" r="r" b="b"/>
              <a:pathLst>
                <a:path w="330" h="841" extrusionOk="0">
                  <a:moveTo>
                    <a:pt x="324" y="34"/>
                  </a:moveTo>
                  <a:cubicBezTo>
                    <a:pt x="329" y="22"/>
                    <a:pt x="329" y="19"/>
                    <a:pt x="329" y="17"/>
                  </a:cubicBezTo>
                  <a:cubicBezTo>
                    <a:pt x="329" y="7"/>
                    <a:pt x="322" y="0"/>
                    <a:pt x="312" y="0"/>
                  </a:cubicBezTo>
                  <a:cubicBezTo>
                    <a:pt x="305" y="0"/>
                    <a:pt x="300" y="2"/>
                    <a:pt x="298" y="7"/>
                  </a:cubicBezTo>
                  <a:cubicBezTo>
                    <a:pt x="200" y="274"/>
                    <a:pt x="102" y="540"/>
                    <a:pt x="5" y="807"/>
                  </a:cubicBezTo>
                  <a:cubicBezTo>
                    <a:pt x="0" y="819"/>
                    <a:pt x="0" y="821"/>
                    <a:pt x="0" y="823"/>
                  </a:cubicBezTo>
                  <a:cubicBezTo>
                    <a:pt x="0" y="833"/>
                    <a:pt x="7" y="840"/>
                    <a:pt x="17" y="840"/>
                  </a:cubicBezTo>
                  <a:cubicBezTo>
                    <a:pt x="29" y="840"/>
                    <a:pt x="31" y="833"/>
                    <a:pt x="36" y="819"/>
                  </a:cubicBezTo>
                  <a:cubicBezTo>
                    <a:pt x="132" y="557"/>
                    <a:pt x="228" y="295"/>
                    <a:pt x="324" y="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3081240" y="1981800"/>
              <a:ext cx="67680" cy="209880"/>
            </a:xfrm>
            <a:custGeom>
              <a:avLst/>
              <a:gdLst/>
              <a:ahLst/>
              <a:cxnLst/>
              <a:rect l="l" t="t" r="r" b="b"/>
              <a:pathLst>
                <a:path w="188" h="583" extrusionOk="0">
                  <a:moveTo>
                    <a:pt x="120" y="0"/>
                  </a:moveTo>
                  <a:cubicBezTo>
                    <a:pt x="80" y="3"/>
                    <a:pt x="40" y="6"/>
                    <a:pt x="0" y="10"/>
                  </a:cubicBezTo>
                  <a:cubicBezTo>
                    <a:pt x="0" y="18"/>
                    <a:pt x="0" y="27"/>
                    <a:pt x="0" y="36"/>
                  </a:cubicBezTo>
                  <a:cubicBezTo>
                    <a:pt x="58" y="36"/>
                    <a:pt x="65" y="41"/>
                    <a:pt x="65" y="81"/>
                  </a:cubicBezTo>
                  <a:cubicBezTo>
                    <a:pt x="65" y="227"/>
                    <a:pt x="65" y="373"/>
                    <a:pt x="65" y="519"/>
                  </a:cubicBezTo>
                  <a:cubicBezTo>
                    <a:pt x="65" y="555"/>
                    <a:pt x="55" y="555"/>
                    <a:pt x="0" y="555"/>
                  </a:cubicBezTo>
                  <a:cubicBezTo>
                    <a:pt x="0" y="564"/>
                    <a:pt x="0" y="573"/>
                    <a:pt x="0" y="582"/>
                  </a:cubicBezTo>
                  <a:cubicBezTo>
                    <a:pt x="26" y="582"/>
                    <a:pt x="73" y="579"/>
                    <a:pt x="94" y="579"/>
                  </a:cubicBezTo>
                  <a:cubicBezTo>
                    <a:pt x="114" y="579"/>
                    <a:pt x="156" y="582"/>
                    <a:pt x="187" y="582"/>
                  </a:cubicBezTo>
                  <a:cubicBezTo>
                    <a:pt x="187" y="573"/>
                    <a:pt x="187" y="564"/>
                    <a:pt x="187" y="555"/>
                  </a:cubicBezTo>
                  <a:cubicBezTo>
                    <a:pt x="130" y="555"/>
                    <a:pt x="120" y="555"/>
                    <a:pt x="120" y="519"/>
                  </a:cubicBezTo>
                  <a:cubicBezTo>
                    <a:pt x="120" y="346"/>
                    <a:pt x="120" y="173"/>
                    <a:pt x="12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2"/>
            <p:cNvSpPr/>
            <p:nvPr/>
          </p:nvSpPr>
          <p:spPr>
            <a:xfrm>
              <a:off x="3163320" y="2055960"/>
              <a:ext cx="135000" cy="138960"/>
            </a:xfrm>
            <a:custGeom>
              <a:avLst/>
              <a:gdLst/>
              <a:ahLst/>
              <a:cxnLst/>
              <a:rect l="l" t="t" r="r" b="b"/>
              <a:pathLst>
                <a:path w="375" h="386" extrusionOk="0">
                  <a:moveTo>
                    <a:pt x="374" y="196"/>
                  </a:moveTo>
                  <a:cubicBezTo>
                    <a:pt x="374" y="89"/>
                    <a:pt x="290" y="0"/>
                    <a:pt x="187" y="0"/>
                  </a:cubicBezTo>
                  <a:cubicBezTo>
                    <a:pt x="82" y="0"/>
                    <a:pt x="0" y="91"/>
                    <a:pt x="0" y="196"/>
                  </a:cubicBezTo>
                  <a:cubicBezTo>
                    <a:pt x="0" y="304"/>
                    <a:pt x="89" y="385"/>
                    <a:pt x="187" y="385"/>
                  </a:cubicBezTo>
                  <a:cubicBezTo>
                    <a:pt x="290" y="385"/>
                    <a:pt x="374" y="304"/>
                    <a:pt x="374" y="196"/>
                  </a:cubicBezTo>
                  <a:moveTo>
                    <a:pt x="187" y="364"/>
                  </a:moveTo>
                  <a:cubicBezTo>
                    <a:pt x="151" y="364"/>
                    <a:pt x="115" y="347"/>
                    <a:pt x="91" y="309"/>
                  </a:cubicBezTo>
                  <a:cubicBezTo>
                    <a:pt x="72" y="271"/>
                    <a:pt x="72" y="220"/>
                    <a:pt x="72" y="189"/>
                  </a:cubicBezTo>
                  <a:cubicBezTo>
                    <a:pt x="72" y="158"/>
                    <a:pt x="72" y="113"/>
                    <a:pt x="91" y="74"/>
                  </a:cubicBezTo>
                  <a:cubicBezTo>
                    <a:pt x="113" y="36"/>
                    <a:pt x="154" y="19"/>
                    <a:pt x="187" y="19"/>
                  </a:cubicBezTo>
                  <a:cubicBezTo>
                    <a:pt x="223" y="19"/>
                    <a:pt x="262" y="38"/>
                    <a:pt x="283" y="74"/>
                  </a:cubicBezTo>
                  <a:cubicBezTo>
                    <a:pt x="305" y="110"/>
                    <a:pt x="305" y="158"/>
                    <a:pt x="305" y="189"/>
                  </a:cubicBezTo>
                  <a:cubicBezTo>
                    <a:pt x="305" y="220"/>
                    <a:pt x="305" y="266"/>
                    <a:pt x="286" y="302"/>
                  </a:cubicBezTo>
                  <a:cubicBezTo>
                    <a:pt x="266" y="340"/>
                    <a:pt x="230" y="364"/>
                    <a:pt x="187" y="36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2"/>
            <p:cNvSpPr/>
            <p:nvPr/>
          </p:nvSpPr>
          <p:spPr>
            <a:xfrm>
              <a:off x="3315600" y="2054160"/>
              <a:ext cx="139320" cy="199440"/>
            </a:xfrm>
            <a:custGeom>
              <a:avLst/>
              <a:gdLst/>
              <a:ahLst/>
              <a:cxnLst/>
              <a:rect l="l" t="t" r="r" b="b"/>
              <a:pathLst>
                <a:path w="387" h="554" extrusionOk="0">
                  <a:moveTo>
                    <a:pt x="163" y="237"/>
                  </a:moveTo>
                  <a:cubicBezTo>
                    <a:pt x="91" y="237"/>
                    <a:pt x="91" y="153"/>
                    <a:pt x="91" y="134"/>
                  </a:cubicBezTo>
                  <a:cubicBezTo>
                    <a:pt x="91" y="110"/>
                    <a:pt x="91" y="84"/>
                    <a:pt x="103" y="62"/>
                  </a:cubicBezTo>
                  <a:cubicBezTo>
                    <a:pt x="110" y="53"/>
                    <a:pt x="130" y="29"/>
                    <a:pt x="163" y="29"/>
                  </a:cubicBezTo>
                  <a:cubicBezTo>
                    <a:pt x="238" y="29"/>
                    <a:pt x="238" y="113"/>
                    <a:pt x="238" y="132"/>
                  </a:cubicBezTo>
                  <a:cubicBezTo>
                    <a:pt x="238" y="156"/>
                    <a:pt x="235" y="182"/>
                    <a:pt x="223" y="203"/>
                  </a:cubicBezTo>
                  <a:cubicBezTo>
                    <a:pt x="216" y="213"/>
                    <a:pt x="197" y="237"/>
                    <a:pt x="163" y="237"/>
                  </a:cubicBezTo>
                  <a:moveTo>
                    <a:pt x="65" y="271"/>
                  </a:moveTo>
                  <a:cubicBezTo>
                    <a:pt x="65" y="266"/>
                    <a:pt x="65" y="247"/>
                    <a:pt x="79" y="230"/>
                  </a:cubicBezTo>
                  <a:cubicBezTo>
                    <a:pt x="113" y="254"/>
                    <a:pt x="149" y="256"/>
                    <a:pt x="163" y="256"/>
                  </a:cubicBezTo>
                  <a:cubicBezTo>
                    <a:pt x="242" y="256"/>
                    <a:pt x="300" y="199"/>
                    <a:pt x="300" y="134"/>
                  </a:cubicBezTo>
                  <a:cubicBezTo>
                    <a:pt x="300" y="103"/>
                    <a:pt x="288" y="72"/>
                    <a:pt x="266" y="53"/>
                  </a:cubicBezTo>
                  <a:cubicBezTo>
                    <a:pt x="295" y="24"/>
                    <a:pt x="326" y="19"/>
                    <a:pt x="341" y="19"/>
                  </a:cubicBezTo>
                  <a:cubicBezTo>
                    <a:pt x="343" y="19"/>
                    <a:pt x="348" y="19"/>
                    <a:pt x="350" y="19"/>
                  </a:cubicBezTo>
                  <a:cubicBezTo>
                    <a:pt x="341" y="24"/>
                    <a:pt x="336" y="34"/>
                    <a:pt x="336" y="43"/>
                  </a:cubicBezTo>
                  <a:cubicBezTo>
                    <a:pt x="336" y="57"/>
                    <a:pt x="348" y="67"/>
                    <a:pt x="360" y="67"/>
                  </a:cubicBezTo>
                  <a:cubicBezTo>
                    <a:pt x="370" y="67"/>
                    <a:pt x="386" y="62"/>
                    <a:pt x="386" y="43"/>
                  </a:cubicBezTo>
                  <a:cubicBezTo>
                    <a:pt x="386" y="29"/>
                    <a:pt x="374" y="0"/>
                    <a:pt x="343" y="0"/>
                  </a:cubicBezTo>
                  <a:cubicBezTo>
                    <a:pt x="326" y="0"/>
                    <a:pt x="288" y="5"/>
                    <a:pt x="252" y="41"/>
                  </a:cubicBezTo>
                  <a:cubicBezTo>
                    <a:pt x="218" y="12"/>
                    <a:pt x="182" y="10"/>
                    <a:pt x="163" y="10"/>
                  </a:cubicBezTo>
                  <a:cubicBezTo>
                    <a:pt x="86" y="10"/>
                    <a:pt x="26" y="67"/>
                    <a:pt x="26" y="132"/>
                  </a:cubicBezTo>
                  <a:cubicBezTo>
                    <a:pt x="26" y="170"/>
                    <a:pt x="46" y="201"/>
                    <a:pt x="67" y="218"/>
                  </a:cubicBezTo>
                  <a:cubicBezTo>
                    <a:pt x="55" y="232"/>
                    <a:pt x="41" y="259"/>
                    <a:pt x="41" y="290"/>
                  </a:cubicBezTo>
                  <a:cubicBezTo>
                    <a:pt x="41" y="314"/>
                    <a:pt x="50" y="347"/>
                    <a:pt x="77" y="364"/>
                  </a:cubicBezTo>
                  <a:cubicBezTo>
                    <a:pt x="26" y="378"/>
                    <a:pt x="0" y="414"/>
                    <a:pt x="0" y="448"/>
                  </a:cubicBezTo>
                  <a:cubicBezTo>
                    <a:pt x="0" y="508"/>
                    <a:pt x="84" y="553"/>
                    <a:pt x="187" y="553"/>
                  </a:cubicBezTo>
                  <a:cubicBezTo>
                    <a:pt x="286" y="553"/>
                    <a:pt x="374" y="510"/>
                    <a:pt x="374" y="445"/>
                  </a:cubicBezTo>
                  <a:cubicBezTo>
                    <a:pt x="374" y="417"/>
                    <a:pt x="362" y="373"/>
                    <a:pt x="319" y="350"/>
                  </a:cubicBezTo>
                  <a:cubicBezTo>
                    <a:pt x="274" y="326"/>
                    <a:pt x="226" y="326"/>
                    <a:pt x="173" y="326"/>
                  </a:cubicBezTo>
                  <a:cubicBezTo>
                    <a:pt x="154" y="326"/>
                    <a:pt x="118" y="326"/>
                    <a:pt x="110" y="326"/>
                  </a:cubicBezTo>
                  <a:cubicBezTo>
                    <a:pt x="84" y="323"/>
                    <a:pt x="65" y="297"/>
                    <a:pt x="65" y="271"/>
                  </a:cubicBezTo>
                  <a:moveTo>
                    <a:pt x="187" y="534"/>
                  </a:moveTo>
                  <a:cubicBezTo>
                    <a:pt x="103" y="534"/>
                    <a:pt x="43" y="491"/>
                    <a:pt x="43" y="448"/>
                  </a:cubicBezTo>
                  <a:cubicBezTo>
                    <a:pt x="43" y="409"/>
                    <a:pt x="77" y="378"/>
                    <a:pt x="113" y="376"/>
                  </a:cubicBezTo>
                  <a:cubicBezTo>
                    <a:pt x="130" y="376"/>
                    <a:pt x="146" y="376"/>
                    <a:pt x="163" y="376"/>
                  </a:cubicBezTo>
                  <a:cubicBezTo>
                    <a:pt x="235" y="376"/>
                    <a:pt x="329" y="376"/>
                    <a:pt x="329" y="448"/>
                  </a:cubicBezTo>
                  <a:cubicBezTo>
                    <a:pt x="329" y="493"/>
                    <a:pt x="271" y="534"/>
                    <a:pt x="187" y="5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2"/>
            <p:cNvSpPr/>
            <p:nvPr/>
          </p:nvSpPr>
          <p:spPr>
            <a:xfrm>
              <a:off x="3493440" y="1964520"/>
              <a:ext cx="70200" cy="302760"/>
            </a:xfrm>
            <a:custGeom>
              <a:avLst/>
              <a:gdLst/>
              <a:ahLst/>
              <a:cxnLst/>
              <a:rect l="l" t="t" r="r" b="b"/>
              <a:pathLst>
                <a:path w="195" h="841" extrusionOk="0">
                  <a:moveTo>
                    <a:pt x="194" y="831"/>
                  </a:moveTo>
                  <a:cubicBezTo>
                    <a:pt x="194" y="828"/>
                    <a:pt x="194" y="828"/>
                    <a:pt x="180" y="814"/>
                  </a:cubicBezTo>
                  <a:cubicBezTo>
                    <a:pt x="74" y="706"/>
                    <a:pt x="48" y="548"/>
                    <a:pt x="48" y="419"/>
                  </a:cubicBezTo>
                  <a:cubicBezTo>
                    <a:pt x="48" y="273"/>
                    <a:pt x="79" y="127"/>
                    <a:pt x="185" y="24"/>
                  </a:cubicBezTo>
                  <a:cubicBezTo>
                    <a:pt x="194" y="12"/>
                    <a:pt x="194" y="12"/>
                    <a:pt x="194" y="10"/>
                  </a:cubicBezTo>
                  <a:cubicBezTo>
                    <a:pt x="194" y="2"/>
                    <a:pt x="192" y="0"/>
                    <a:pt x="187" y="0"/>
                  </a:cubicBezTo>
                  <a:cubicBezTo>
                    <a:pt x="178" y="0"/>
                    <a:pt x="101" y="57"/>
                    <a:pt x="53" y="165"/>
                  </a:cubicBezTo>
                  <a:cubicBezTo>
                    <a:pt x="10" y="256"/>
                    <a:pt x="0" y="350"/>
                    <a:pt x="0" y="419"/>
                  </a:cubicBezTo>
                  <a:cubicBezTo>
                    <a:pt x="0" y="486"/>
                    <a:pt x="7" y="587"/>
                    <a:pt x="55" y="682"/>
                  </a:cubicBezTo>
                  <a:cubicBezTo>
                    <a:pt x="106" y="785"/>
                    <a:pt x="178" y="840"/>
                    <a:pt x="187" y="840"/>
                  </a:cubicBezTo>
                  <a:cubicBezTo>
                    <a:pt x="192" y="840"/>
                    <a:pt x="194" y="838"/>
                    <a:pt x="194" y="8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2"/>
            <p:cNvSpPr/>
            <p:nvPr/>
          </p:nvSpPr>
          <p:spPr>
            <a:xfrm>
              <a:off x="3596400" y="1990440"/>
              <a:ext cx="121320" cy="201240"/>
            </a:xfrm>
            <a:custGeom>
              <a:avLst/>
              <a:gdLst/>
              <a:ahLst/>
              <a:cxnLst/>
              <a:rect l="l" t="t" r="r" b="b"/>
              <a:pathLst>
                <a:path w="337" h="559" extrusionOk="0">
                  <a:moveTo>
                    <a:pt x="65" y="493"/>
                  </a:moveTo>
                  <a:cubicBezTo>
                    <a:pt x="94" y="464"/>
                    <a:pt x="124" y="436"/>
                    <a:pt x="154" y="407"/>
                  </a:cubicBezTo>
                  <a:cubicBezTo>
                    <a:pt x="286" y="292"/>
                    <a:pt x="336" y="247"/>
                    <a:pt x="336" y="163"/>
                  </a:cubicBezTo>
                  <a:cubicBezTo>
                    <a:pt x="336" y="67"/>
                    <a:pt x="262" y="0"/>
                    <a:pt x="158" y="0"/>
                  </a:cubicBezTo>
                  <a:cubicBezTo>
                    <a:pt x="62" y="0"/>
                    <a:pt x="0" y="77"/>
                    <a:pt x="0" y="151"/>
                  </a:cubicBezTo>
                  <a:cubicBezTo>
                    <a:pt x="0" y="199"/>
                    <a:pt x="43" y="199"/>
                    <a:pt x="46" y="199"/>
                  </a:cubicBezTo>
                  <a:cubicBezTo>
                    <a:pt x="60" y="199"/>
                    <a:pt x="89" y="189"/>
                    <a:pt x="89" y="153"/>
                  </a:cubicBezTo>
                  <a:cubicBezTo>
                    <a:pt x="89" y="132"/>
                    <a:pt x="74" y="110"/>
                    <a:pt x="43" y="110"/>
                  </a:cubicBezTo>
                  <a:cubicBezTo>
                    <a:pt x="36" y="110"/>
                    <a:pt x="36" y="110"/>
                    <a:pt x="34" y="110"/>
                  </a:cubicBezTo>
                  <a:cubicBezTo>
                    <a:pt x="53" y="55"/>
                    <a:pt x="98" y="26"/>
                    <a:pt x="146" y="26"/>
                  </a:cubicBezTo>
                  <a:cubicBezTo>
                    <a:pt x="223" y="26"/>
                    <a:pt x="259" y="93"/>
                    <a:pt x="259" y="163"/>
                  </a:cubicBezTo>
                  <a:cubicBezTo>
                    <a:pt x="259" y="230"/>
                    <a:pt x="218" y="294"/>
                    <a:pt x="170" y="347"/>
                  </a:cubicBezTo>
                  <a:cubicBezTo>
                    <a:pt x="117" y="407"/>
                    <a:pt x="63" y="467"/>
                    <a:pt x="10" y="527"/>
                  </a:cubicBezTo>
                  <a:cubicBezTo>
                    <a:pt x="0" y="536"/>
                    <a:pt x="0" y="539"/>
                    <a:pt x="0" y="558"/>
                  </a:cubicBezTo>
                  <a:cubicBezTo>
                    <a:pt x="104" y="558"/>
                    <a:pt x="208" y="558"/>
                    <a:pt x="312" y="558"/>
                  </a:cubicBezTo>
                  <a:cubicBezTo>
                    <a:pt x="320" y="509"/>
                    <a:pt x="328" y="460"/>
                    <a:pt x="336" y="412"/>
                  </a:cubicBezTo>
                  <a:cubicBezTo>
                    <a:pt x="329" y="412"/>
                    <a:pt x="322" y="412"/>
                    <a:pt x="314" y="412"/>
                  </a:cubicBezTo>
                  <a:cubicBezTo>
                    <a:pt x="312" y="438"/>
                    <a:pt x="305" y="474"/>
                    <a:pt x="298" y="486"/>
                  </a:cubicBezTo>
                  <a:cubicBezTo>
                    <a:pt x="290" y="493"/>
                    <a:pt x="235" y="493"/>
                    <a:pt x="216" y="493"/>
                  </a:cubicBezTo>
                  <a:cubicBezTo>
                    <a:pt x="166" y="493"/>
                    <a:pt x="115" y="493"/>
                    <a:pt x="65" y="49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2"/>
            <p:cNvSpPr/>
            <p:nvPr/>
          </p:nvSpPr>
          <p:spPr>
            <a:xfrm>
              <a:off x="3750120" y="1964520"/>
              <a:ext cx="71280" cy="302760"/>
            </a:xfrm>
            <a:custGeom>
              <a:avLst/>
              <a:gdLst/>
              <a:ahLst/>
              <a:cxnLst/>
              <a:rect l="l" t="t" r="r" b="b"/>
              <a:pathLst>
                <a:path w="198" h="841" extrusionOk="0">
                  <a:moveTo>
                    <a:pt x="197" y="419"/>
                  </a:moveTo>
                  <a:cubicBezTo>
                    <a:pt x="197" y="354"/>
                    <a:pt x="187" y="254"/>
                    <a:pt x="142" y="158"/>
                  </a:cubicBezTo>
                  <a:cubicBezTo>
                    <a:pt x="89" y="55"/>
                    <a:pt x="17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98" y="110"/>
                    <a:pt x="146" y="244"/>
                    <a:pt x="146" y="419"/>
                  </a:cubicBezTo>
                  <a:cubicBezTo>
                    <a:pt x="146" y="563"/>
                    <a:pt x="115" y="711"/>
                    <a:pt x="12" y="816"/>
                  </a:cubicBezTo>
                  <a:cubicBezTo>
                    <a:pt x="0" y="828"/>
                    <a:pt x="0" y="828"/>
                    <a:pt x="0" y="831"/>
                  </a:cubicBezTo>
                  <a:cubicBezTo>
                    <a:pt x="0" y="835"/>
                    <a:pt x="5" y="840"/>
                    <a:pt x="10" y="840"/>
                  </a:cubicBezTo>
                  <a:cubicBezTo>
                    <a:pt x="17" y="840"/>
                    <a:pt x="94" y="783"/>
                    <a:pt x="144" y="675"/>
                  </a:cubicBezTo>
                  <a:cubicBezTo>
                    <a:pt x="185" y="584"/>
                    <a:pt x="197" y="491"/>
                    <a:pt x="197" y="4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3952080" y="2045520"/>
              <a:ext cx="202320" cy="129600"/>
            </a:xfrm>
            <a:custGeom>
              <a:avLst/>
              <a:gdLst/>
              <a:ahLst/>
              <a:cxnLst/>
              <a:rect l="l" t="t" r="r" b="b"/>
              <a:pathLst>
                <a:path w="562" h="360" extrusionOk="0">
                  <a:moveTo>
                    <a:pt x="561" y="26"/>
                  </a:moveTo>
                  <a:cubicBezTo>
                    <a:pt x="561" y="7"/>
                    <a:pt x="557" y="0"/>
                    <a:pt x="549" y="0"/>
                  </a:cubicBezTo>
                  <a:cubicBezTo>
                    <a:pt x="547" y="0"/>
                    <a:pt x="540" y="5"/>
                    <a:pt x="537" y="24"/>
                  </a:cubicBezTo>
                  <a:cubicBezTo>
                    <a:pt x="535" y="81"/>
                    <a:pt x="475" y="115"/>
                    <a:pt x="420" y="115"/>
                  </a:cubicBezTo>
                  <a:cubicBezTo>
                    <a:pt x="372" y="115"/>
                    <a:pt x="329" y="89"/>
                    <a:pt x="286" y="60"/>
                  </a:cubicBezTo>
                  <a:cubicBezTo>
                    <a:pt x="240" y="29"/>
                    <a:pt x="194" y="0"/>
                    <a:pt x="139" y="0"/>
                  </a:cubicBezTo>
                  <a:cubicBezTo>
                    <a:pt x="62" y="0"/>
                    <a:pt x="0" y="60"/>
                    <a:pt x="0" y="136"/>
                  </a:cubicBezTo>
                  <a:cubicBezTo>
                    <a:pt x="0" y="156"/>
                    <a:pt x="7" y="160"/>
                    <a:pt x="12" y="160"/>
                  </a:cubicBezTo>
                  <a:cubicBezTo>
                    <a:pt x="19" y="160"/>
                    <a:pt x="24" y="146"/>
                    <a:pt x="24" y="141"/>
                  </a:cubicBezTo>
                  <a:cubicBezTo>
                    <a:pt x="26" y="72"/>
                    <a:pt x="96" y="45"/>
                    <a:pt x="139" y="45"/>
                  </a:cubicBezTo>
                  <a:cubicBezTo>
                    <a:pt x="190" y="45"/>
                    <a:pt x="230" y="72"/>
                    <a:pt x="276" y="103"/>
                  </a:cubicBezTo>
                  <a:cubicBezTo>
                    <a:pt x="322" y="132"/>
                    <a:pt x="367" y="163"/>
                    <a:pt x="420" y="163"/>
                  </a:cubicBezTo>
                  <a:cubicBezTo>
                    <a:pt x="499" y="163"/>
                    <a:pt x="561" y="103"/>
                    <a:pt x="561" y="26"/>
                  </a:cubicBezTo>
                  <a:moveTo>
                    <a:pt x="561" y="223"/>
                  </a:moveTo>
                  <a:cubicBezTo>
                    <a:pt x="561" y="199"/>
                    <a:pt x="552" y="196"/>
                    <a:pt x="549" y="196"/>
                  </a:cubicBezTo>
                  <a:cubicBezTo>
                    <a:pt x="547" y="196"/>
                    <a:pt x="540" y="201"/>
                    <a:pt x="537" y="218"/>
                  </a:cubicBezTo>
                  <a:cubicBezTo>
                    <a:pt x="535" y="278"/>
                    <a:pt x="475" y="311"/>
                    <a:pt x="420" y="311"/>
                  </a:cubicBezTo>
                  <a:cubicBezTo>
                    <a:pt x="372" y="311"/>
                    <a:pt x="329" y="285"/>
                    <a:pt x="286" y="256"/>
                  </a:cubicBezTo>
                  <a:cubicBezTo>
                    <a:pt x="240" y="225"/>
                    <a:pt x="194" y="194"/>
                    <a:pt x="139" y="194"/>
                  </a:cubicBezTo>
                  <a:cubicBezTo>
                    <a:pt x="62" y="194"/>
                    <a:pt x="0" y="254"/>
                    <a:pt x="0" y="333"/>
                  </a:cubicBezTo>
                  <a:cubicBezTo>
                    <a:pt x="0" y="350"/>
                    <a:pt x="7" y="357"/>
                    <a:pt x="12" y="357"/>
                  </a:cubicBezTo>
                  <a:cubicBezTo>
                    <a:pt x="19" y="357"/>
                    <a:pt x="24" y="342"/>
                    <a:pt x="24" y="338"/>
                  </a:cubicBezTo>
                  <a:cubicBezTo>
                    <a:pt x="26" y="268"/>
                    <a:pt x="96" y="242"/>
                    <a:pt x="139" y="242"/>
                  </a:cubicBezTo>
                  <a:cubicBezTo>
                    <a:pt x="190" y="242"/>
                    <a:pt x="230" y="268"/>
                    <a:pt x="276" y="297"/>
                  </a:cubicBezTo>
                  <a:cubicBezTo>
                    <a:pt x="322" y="328"/>
                    <a:pt x="367" y="359"/>
                    <a:pt x="420" y="359"/>
                  </a:cubicBezTo>
                  <a:cubicBezTo>
                    <a:pt x="501" y="359"/>
                    <a:pt x="561" y="297"/>
                    <a:pt x="561" y="22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4282920" y="1990440"/>
              <a:ext cx="100440" cy="201240"/>
            </a:xfrm>
            <a:custGeom>
              <a:avLst/>
              <a:gdLst/>
              <a:ahLst/>
              <a:cxnLst/>
              <a:rect l="l" t="t" r="r" b="b"/>
              <a:pathLst>
                <a:path w="279" h="559" extrusionOk="0">
                  <a:moveTo>
                    <a:pt x="173" y="22"/>
                  </a:moveTo>
                  <a:cubicBezTo>
                    <a:pt x="173" y="0"/>
                    <a:pt x="173" y="0"/>
                    <a:pt x="154" y="0"/>
                  </a:cubicBezTo>
                  <a:cubicBezTo>
                    <a:pt x="101" y="53"/>
                    <a:pt x="26" y="53"/>
                    <a:pt x="0" y="53"/>
                  </a:cubicBezTo>
                  <a:cubicBezTo>
                    <a:pt x="0" y="61"/>
                    <a:pt x="0" y="70"/>
                    <a:pt x="0" y="79"/>
                  </a:cubicBezTo>
                  <a:cubicBezTo>
                    <a:pt x="17" y="79"/>
                    <a:pt x="65" y="79"/>
                    <a:pt x="110" y="57"/>
                  </a:cubicBezTo>
                  <a:cubicBezTo>
                    <a:pt x="110" y="202"/>
                    <a:pt x="110" y="346"/>
                    <a:pt x="110" y="491"/>
                  </a:cubicBezTo>
                  <a:cubicBezTo>
                    <a:pt x="110" y="522"/>
                    <a:pt x="108" y="531"/>
                    <a:pt x="31" y="531"/>
                  </a:cubicBezTo>
                  <a:cubicBezTo>
                    <a:pt x="22" y="531"/>
                    <a:pt x="14" y="531"/>
                    <a:pt x="5" y="531"/>
                  </a:cubicBezTo>
                  <a:cubicBezTo>
                    <a:pt x="5" y="540"/>
                    <a:pt x="5" y="549"/>
                    <a:pt x="5" y="558"/>
                  </a:cubicBezTo>
                  <a:cubicBezTo>
                    <a:pt x="34" y="555"/>
                    <a:pt x="108" y="555"/>
                    <a:pt x="142" y="555"/>
                  </a:cubicBezTo>
                  <a:cubicBezTo>
                    <a:pt x="175" y="555"/>
                    <a:pt x="247" y="555"/>
                    <a:pt x="278" y="558"/>
                  </a:cubicBezTo>
                  <a:cubicBezTo>
                    <a:pt x="278" y="549"/>
                    <a:pt x="278" y="540"/>
                    <a:pt x="278" y="531"/>
                  </a:cubicBezTo>
                  <a:cubicBezTo>
                    <a:pt x="269" y="531"/>
                    <a:pt x="259" y="531"/>
                    <a:pt x="250" y="531"/>
                  </a:cubicBezTo>
                  <a:cubicBezTo>
                    <a:pt x="175" y="531"/>
                    <a:pt x="173" y="522"/>
                    <a:pt x="173" y="491"/>
                  </a:cubicBezTo>
                  <a:cubicBezTo>
                    <a:pt x="173" y="334"/>
                    <a:pt x="173" y="178"/>
                    <a:pt x="173" y="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4433400" y="2159280"/>
              <a:ext cx="32400" cy="3240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45"/>
                  </a:moveTo>
                  <a:cubicBezTo>
                    <a:pt x="89" y="19"/>
                    <a:pt x="70" y="0"/>
                    <a:pt x="46" y="0"/>
                  </a:cubicBezTo>
                  <a:cubicBezTo>
                    <a:pt x="22" y="0"/>
                    <a:pt x="0" y="20"/>
                    <a:pt x="0" y="45"/>
                  </a:cubicBezTo>
                  <a:cubicBezTo>
                    <a:pt x="0" y="71"/>
                    <a:pt x="22" y="89"/>
                    <a:pt x="46" y="89"/>
                  </a:cubicBezTo>
                  <a:cubicBezTo>
                    <a:pt x="70" y="89"/>
                    <a:pt x="89" y="69"/>
                    <a:pt x="89" y="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2"/>
            <p:cNvSpPr/>
            <p:nvPr/>
          </p:nvSpPr>
          <p:spPr>
            <a:xfrm>
              <a:off x="4506480" y="1990440"/>
              <a:ext cx="121320" cy="208080"/>
            </a:xfrm>
            <a:custGeom>
              <a:avLst/>
              <a:gdLst/>
              <a:ahLst/>
              <a:cxnLst/>
              <a:rect l="l" t="t" r="r" b="b"/>
              <a:pathLst>
                <a:path w="337" h="578" extrusionOk="0">
                  <a:moveTo>
                    <a:pt x="336" y="390"/>
                  </a:moveTo>
                  <a:cubicBezTo>
                    <a:pt x="336" y="290"/>
                    <a:pt x="269" y="206"/>
                    <a:pt x="178" y="206"/>
                  </a:cubicBezTo>
                  <a:cubicBezTo>
                    <a:pt x="137" y="206"/>
                    <a:pt x="101" y="220"/>
                    <a:pt x="70" y="249"/>
                  </a:cubicBezTo>
                  <a:cubicBezTo>
                    <a:pt x="70" y="194"/>
                    <a:pt x="70" y="139"/>
                    <a:pt x="70" y="84"/>
                  </a:cubicBezTo>
                  <a:cubicBezTo>
                    <a:pt x="86" y="91"/>
                    <a:pt x="115" y="96"/>
                    <a:pt x="142" y="96"/>
                  </a:cubicBezTo>
                  <a:cubicBezTo>
                    <a:pt x="245" y="96"/>
                    <a:pt x="305" y="19"/>
                    <a:pt x="305" y="10"/>
                  </a:cubicBezTo>
                  <a:cubicBezTo>
                    <a:pt x="305" y="2"/>
                    <a:pt x="302" y="0"/>
                    <a:pt x="295" y="0"/>
                  </a:cubicBezTo>
                  <a:cubicBezTo>
                    <a:pt x="293" y="1"/>
                    <a:pt x="293" y="0"/>
                    <a:pt x="288" y="2"/>
                  </a:cubicBezTo>
                  <a:cubicBezTo>
                    <a:pt x="271" y="10"/>
                    <a:pt x="230" y="26"/>
                    <a:pt x="175" y="26"/>
                  </a:cubicBezTo>
                  <a:cubicBezTo>
                    <a:pt x="142" y="26"/>
                    <a:pt x="101" y="19"/>
                    <a:pt x="62" y="2"/>
                  </a:cubicBezTo>
                  <a:cubicBezTo>
                    <a:pt x="55" y="0"/>
                    <a:pt x="56" y="1"/>
                    <a:pt x="53" y="0"/>
                  </a:cubicBezTo>
                  <a:cubicBezTo>
                    <a:pt x="43" y="0"/>
                    <a:pt x="43" y="7"/>
                    <a:pt x="43" y="19"/>
                  </a:cubicBezTo>
                  <a:cubicBezTo>
                    <a:pt x="43" y="102"/>
                    <a:pt x="43" y="185"/>
                    <a:pt x="43" y="268"/>
                  </a:cubicBezTo>
                  <a:cubicBezTo>
                    <a:pt x="43" y="285"/>
                    <a:pt x="43" y="290"/>
                    <a:pt x="55" y="290"/>
                  </a:cubicBezTo>
                  <a:cubicBezTo>
                    <a:pt x="60" y="290"/>
                    <a:pt x="62" y="287"/>
                    <a:pt x="67" y="282"/>
                  </a:cubicBezTo>
                  <a:cubicBezTo>
                    <a:pt x="74" y="271"/>
                    <a:pt x="106" y="225"/>
                    <a:pt x="175" y="225"/>
                  </a:cubicBezTo>
                  <a:cubicBezTo>
                    <a:pt x="218" y="225"/>
                    <a:pt x="240" y="263"/>
                    <a:pt x="247" y="278"/>
                  </a:cubicBezTo>
                  <a:cubicBezTo>
                    <a:pt x="259" y="309"/>
                    <a:pt x="262" y="342"/>
                    <a:pt x="262" y="383"/>
                  </a:cubicBezTo>
                  <a:cubicBezTo>
                    <a:pt x="262" y="412"/>
                    <a:pt x="262" y="464"/>
                    <a:pt x="242" y="498"/>
                  </a:cubicBezTo>
                  <a:cubicBezTo>
                    <a:pt x="221" y="531"/>
                    <a:pt x="190" y="553"/>
                    <a:pt x="151" y="553"/>
                  </a:cubicBezTo>
                  <a:cubicBezTo>
                    <a:pt x="89" y="553"/>
                    <a:pt x="41" y="508"/>
                    <a:pt x="26" y="460"/>
                  </a:cubicBezTo>
                  <a:cubicBezTo>
                    <a:pt x="29" y="460"/>
                    <a:pt x="34" y="460"/>
                    <a:pt x="41" y="460"/>
                  </a:cubicBezTo>
                  <a:cubicBezTo>
                    <a:pt x="70" y="460"/>
                    <a:pt x="84" y="439"/>
                    <a:pt x="84" y="419"/>
                  </a:cubicBezTo>
                  <a:cubicBezTo>
                    <a:pt x="84" y="399"/>
                    <a:pt x="70" y="378"/>
                    <a:pt x="41" y="378"/>
                  </a:cubicBezTo>
                  <a:cubicBezTo>
                    <a:pt x="29" y="378"/>
                    <a:pt x="0" y="385"/>
                    <a:pt x="0" y="424"/>
                  </a:cubicBezTo>
                  <a:cubicBezTo>
                    <a:pt x="0" y="496"/>
                    <a:pt x="58" y="577"/>
                    <a:pt x="154" y="577"/>
                  </a:cubicBezTo>
                  <a:cubicBezTo>
                    <a:pt x="252" y="577"/>
                    <a:pt x="336" y="496"/>
                    <a:pt x="336" y="39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2"/>
            <p:cNvSpPr/>
            <p:nvPr/>
          </p:nvSpPr>
          <p:spPr>
            <a:xfrm>
              <a:off x="4656240" y="1990440"/>
              <a:ext cx="126360" cy="208080"/>
            </a:xfrm>
            <a:custGeom>
              <a:avLst/>
              <a:gdLst/>
              <a:ahLst/>
              <a:cxnLst/>
              <a:rect l="l" t="t" r="r" b="b"/>
              <a:pathLst>
                <a:path w="351" h="578" extrusionOk="0">
                  <a:moveTo>
                    <a:pt x="103" y="175"/>
                  </a:moveTo>
                  <a:cubicBezTo>
                    <a:pt x="62" y="148"/>
                    <a:pt x="60" y="120"/>
                    <a:pt x="60" y="108"/>
                  </a:cubicBezTo>
                  <a:cubicBezTo>
                    <a:pt x="60" y="55"/>
                    <a:pt x="115" y="19"/>
                    <a:pt x="175" y="19"/>
                  </a:cubicBezTo>
                  <a:cubicBezTo>
                    <a:pt x="235" y="19"/>
                    <a:pt x="290" y="65"/>
                    <a:pt x="290" y="124"/>
                  </a:cubicBezTo>
                  <a:cubicBezTo>
                    <a:pt x="290" y="172"/>
                    <a:pt x="257" y="213"/>
                    <a:pt x="206" y="242"/>
                  </a:cubicBezTo>
                  <a:cubicBezTo>
                    <a:pt x="172" y="219"/>
                    <a:pt x="138" y="197"/>
                    <a:pt x="103" y="175"/>
                  </a:cubicBezTo>
                  <a:moveTo>
                    <a:pt x="226" y="254"/>
                  </a:moveTo>
                  <a:cubicBezTo>
                    <a:pt x="286" y="223"/>
                    <a:pt x="326" y="180"/>
                    <a:pt x="326" y="124"/>
                  </a:cubicBezTo>
                  <a:cubicBezTo>
                    <a:pt x="326" y="48"/>
                    <a:pt x="252" y="0"/>
                    <a:pt x="175" y="0"/>
                  </a:cubicBezTo>
                  <a:cubicBezTo>
                    <a:pt x="91" y="0"/>
                    <a:pt x="24" y="62"/>
                    <a:pt x="24" y="139"/>
                  </a:cubicBezTo>
                  <a:cubicBezTo>
                    <a:pt x="24" y="156"/>
                    <a:pt x="24" y="192"/>
                    <a:pt x="60" y="232"/>
                  </a:cubicBezTo>
                  <a:cubicBezTo>
                    <a:pt x="70" y="242"/>
                    <a:pt x="101" y="263"/>
                    <a:pt x="122" y="278"/>
                  </a:cubicBezTo>
                  <a:cubicBezTo>
                    <a:pt x="72" y="302"/>
                    <a:pt x="0" y="347"/>
                    <a:pt x="0" y="431"/>
                  </a:cubicBezTo>
                  <a:cubicBezTo>
                    <a:pt x="0" y="519"/>
                    <a:pt x="86" y="577"/>
                    <a:pt x="175" y="577"/>
                  </a:cubicBezTo>
                  <a:cubicBezTo>
                    <a:pt x="271" y="577"/>
                    <a:pt x="350" y="508"/>
                    <a:pt x="350" y="417"/>
                  </a:cubicBezTo>
                  <a:cubicBezTo>
                    <a:pt x="350" y="388"/>
                    <a:pt x="341" y="350"/>
                    <a:pt x="310" y="314"/>
                  </a:cubicBezTo>
                  <a:cubicBezTo>
                    <a:pt x="293" y="297"/>
                    <a:pt x="278" y="287"/>
                    <a:pt x="226" y="254"/>
                  </a:cubicBezTo>
                  <a:moveTo>
                    <a:pt x="142" y="290"/>
                  </a:moveTo>
                  <a:cubicBezTo>
                    <a:pt x="176" y="311"/>
                    <a:pt x="210" y="333"/>
                    <a:pt x="245" y="354"/>
                  </a:cubicBezTo>
                  <a:cubicBezTo>
                    <a:pt x="269" y="371"/>
                    <a:pt x="307" y="395"/>
                    <a:pt x="307" y="448"/>
                  </a:cubicBezTo>
                  <a:cubicBezTo>
                    <a:pt x="307" y="510"/>
                    <a:pt x="245" y="553"/>
                    <a:pt x="175" y="553"/>
                  </a:cubicBezTo>
                  <a:cubicBezTo>
                    <a:pt x="103" y="553"/>
                    <a:pt x="43" y="500"/>
                    <a:pt x="43" y="431"/>
                  </a:cubicBezTo>
                  <a:cubicBezTo>
                    <a:pt x="43" y="383"/>
                    <a:pt x="70" y="328"/>
                    <a:pt x="142" y="29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2"/>
            <p:cNvSpPr/>
            <p:nvPr/>
          </p:nvSpPr>
          <p:spPr>
            <a:xfrm>
              <a:off x="4810680" y="1990440"/>
              <a:ext cx="121320" cy="208080"/>
            </a:xfrm>
            <a:custGeom>
              <a:avLst/>
              <a:gdLst/>
              <a:ahLst/>
              <a:cxnLst/>
              <a:rect l="l" t="t" r="r" b="b"/>
              <a:pathLst>
                <a:path w="337" h="578" extrusionOk="0">
                  <a:moveTo>
                    <a:pt x="336" y="390"/>
                  </a:moveTo>
                  <a:cubicBezTo>
                    <a:pt x="336" y="290"/>
                    <a:pt x="266" y="206"/>
                    <a:pt x="175" y="206"/>
                  </a:cubicBezTo>
                  <a:cubicBezTo>
                    <a:pt x="134" y="206"/>
                    <a:pt x="98" y="220"/>
                    <a:pt x="67" y="249"/>
                  </a:cubicBezTo>
                  <a:cubicBezTo>
                    <a:pt x="67" y="194"/>
                    <a:pt x="67" y="139"/>
                    <a:pt x="67" y="84"/>
                  </a:cubicBezTo>
                  <a:cubicBezTo>
                    <a:pt x="84" y="91"/>
                    <a:pt x="113" y="96"/>
                    <a:pt x="139" y="96"/>
                  </a:cubicBezTo>
                  <a:cubicBezTo>
                    <a:pt x="242" y="96"/>
                    <a:pt x="302" y="19"/>
                    <a:pt x="302" y="10"/>
                  </a:cubicBezTo>
                  <a:cubicBezTo>
                    <a:pt x="302" y="2"/>
                    <a:pt x="300" y="0"/>
                    <a:pt x="295" y="0"/>
                  </a:cubicBezTo>
                  <a:cubicBezTo>
                    <a:pt x="293" y="0"/>
                    <a:pt x="293" y="0"/>
                    <a:pt x="288" y="2"/>
                  </a:cubicBezTo>
                  <a:cubicBezTo>
                    <a:pt x="271" y="10"/>
                    <a:pt x="228" y="26"/>
                    <a:pt x="173" y="26"/>
                  </a:cubicBezTo>
                  <a:cubicBezTo>
                    <a:pt x="139" y="26"/>
                    <a:pt x="101" y="19"/>
                    <a:pt x="60" y="2"/>
                  </a:cubicBezTo>
                  <a:cubicBezTo>
                    <a:pt x="53" y="0"/>
                    <a:pt x="53" y="0"/>
                    <a:pt x="50" y="0"/>
                  </a:cubicBezTo>
                  <a:cubicBezTo>
                    <a:pt x="41" y="0"/>
                    <a:pt x="41" y="7"/>
                    <a:pt x="41" y="19"/>
                  </a:cubicBezTo>
                  <a:cubicBezTo>
                    <a:pt x="41" y="102"/>
                    <a:pt x="41" y="185"/>
                    <a:pt x="41" y="268"/>
                  </a:cubicBezTo>
                  <a:cubicBezTo>
                    <a:pt x="41" y="285"/>
                    <a:pt x="41" y="290"/>
                    <a:pt x="53" y="290"/>
                  </a:cubicBezTo>
                  <a:cubicBezTo>
                    <a:pt x="60" y="290"/>
                    <a:pt x="62" y="287"/>
                    <a:pt x="65" y="282"/>
                  </a:cubicBezTo>
                  <a:cubicBezTo>
                    <a:pt x="74" y="271"/>
                    <a:pt x="106" y="225"/>
                    <a:pt x="173" y="225"/>
                  </a:cubicBezTo>
                  <a:cubicBezTo>
                    <a:pt x="218" y="225"/>
                    <a:pt x="238" y="263"/>
                    <a:pt x="245" y="278"/>
                  </a:cubicBezTo>
                  <a:cubicBezTo>
                    <a:pt x="259" y="309"/>
                    <a:pt x="262" y="342"/>
                    <a:pt x="262" y="383"/>
                  </a:cubicBezTo>
                  <a:cubicBezTo>
                    <a:pt x="262" y="412"/>
                    <a:pt x="262" y="464"/>
                    <a:pt x="240" y="498"/>
                  </a:cubicBezTo>
                  <a:cubicBezTo>
                    <a:pt x="221" y="531"/>
                    <a:pt x="190" y="553"/>
                    <a:pt x="149" y="553"/>
                  </a:cubicBezTo>
                  <a:cubicBezTo>
                    <a:pt x="89" y="553"/>
                    <a:pt x="41" y="508"/>
                    <a:pt x="26" y="460"/>
                  </a:cubicBezTo>
                  <a:cubicBezTo>
                    <a:pt x="29" y="460"/>
                    <a:pt x="31" y="460"/>
                    <a:pt x="41" y="460"/>
                  </a:cubicBezTo>
                  <a:cubicBezTo>
                    <a:pt x="67" y="460"/>
                    <a:pt x="82" y="439"/>
                    <a:pt x="82" y="419"/>
                  </a:cubicBezTo>
                  <a:cubicBezTo>
                    <a:pt x="82" y="399"/>
                    <a:pt x="67" y="378"/>
                    <a:pt x="41" y="378"/>
                  </a:cubicBezTo>
                  <a:cubicBezTo>
                    <a:pt x="29" y="378"/>
                    <a:pt x="0" y="385"/>
                    <a:pt x="0" y="424"/>
                  </a:cubicBezTo>
                  <a:cubicBezTo>
                    <a:pt x="0" y="496"/>
                    <a:pt x="58" y="577"/>
                    <a:pt x="151" y="577"/>
                  </a:cubicBezTo>
                  <a:cubicBezTo>
                    <a:pt x="250" y="577"/>
                    <a:pt x="336" y="496"/>
                    <a:pt x="336" y="39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2"/>
          <p:cNvGrpSpPr/>
          <p:nvPr/>
        </p:nvGrpSpPr>
        <p:grpSpPr>
          <a:xfrm>
            <a:off x="2182090" y="4525225"/>
            <a:ext cx="3553920" cy="315720"/>
            <a:chOff x="1306440" y="2898000"/>
            <a:chExt cx="3553920" cy="315720"/>
          </a:xfrm>
        </p:grpSpPr>
        <p:sp>
          <p:nvSpPr>
            <p:cNvPr id="196" name="Google Shape;196;p22"/>
            <p:cNvSpPr/>
            <p:nvPr/>
          </p:nvSpPr>
          <p:spPr>
            <a:xfrm>
              <a:off x="1310040" y="2913480"/>
              <a:ext cx="3534840" cy="284760"/>
            </a:xfrm>
            <a:custGeom>
              <a:avLst/>
              <a:gdLst/>
              <a:ahLst/>
              <a:cxnLst/>
              <a:rect l="l" t="t" r="r" b="b"/>
              <a:pathLst>
                <a:path w="9819" h="791" extrusionOk="0">
                  <a:moveTo>
                    <a:pt x="0" y="0"/>
                  </a:moveTo>
                  <a:cubicBezTo>
                    <a:pt x="3273" y="0"/>
                    <a:pt x="6545" y="0"/>
                    <a:pt x="9818" y="0"/>
                  </a:cubicBezTo>
                  <a:cubicBezTo>
                    <a:pt x="9818" y="263"/>
                    <a:pt x="9818" y="527"/>
                    <a:pt x="9818" y="790"/>
                  </a:cubicBezTo>
                  <a:cubicBezTo>
                    <a:pt x="6545" y="790"/>
                    <a:pt x="3273" y="790"/>
                    <a:pt x="0" y="790"/>
                  </a:cubicBezTo>
                  <a:cubicBezTo>
                    <a:pt x="0" y="527"/>
                    <a:pt x="0" y="26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1306440" y="2915280"/>
              <a:ext cx="145440" cy="213120"/>
            </a:xfrm>
            <a:custGeom>
              <a:avLst/>
              <a:gdLst/>
              <a:ahLst/>
              <a:cxnLst/>
              <a:rect l="l" t="t" r="r" b="b"/>
              <a:pathLst>
                <a:path w="404" h="592" extrusionOk="0">
                  <a:moveTo>
                    <a:pt x="403" y="10"/>
                  </a:moveTo>
                  <a:cubicBezTo>
                    <a:pt x="403" y="7"/>
                    <a:pt x="403" y="0"/>
                    <a:pt x="391" y="0"/>
                  </a:cubicBezTo>
                  <a:cubicBezTo>
                    <a:pt x="379" y="0"/>
                    <a:pt x="298" y="7"/>
                    <a:pt x="283" y="10"/>
                  </a:cubicBezTo>
                  <a:cubicBezTo>
                    <a:pt x="278" y="10"/>
                    <a:pt x="271" y="14"/>
                    <a:pt x="271" y="24"/>
                  </a:cubicBezTo>
                  <a:cubicBezTo>
                    <a:pt x="271" y="36"/>
                    <a:pt x="281" y="36"/>
                    <a:pt x="293" y="36"/>
                  </a:cubicBezTo>
                  <a:cubicBezTo>
                    <a:pt x="334" y="36"/>
                    <a:pt x="334" y="41"/>
                    <a:pt x="334" y="50"/>
                  </a:cubicBezTo>
                  <a:cubicBezTo>
                    <a:pt x="333" y="56"/>
                    <a:pt x="332" y="61"/>
                    <a:pt x="331" y="67"/>
                  </a:cubicBezTo>
                  <a:cubicBezTo>
                    <a:pt x="314" y="133"/>
                    <a:pt x="298" y="199"/>
                    <a:pt x="281" y="266"/>
                  </a:cubicBezTo>
                  <a:cubicBezTo>
                    <a:pt x="266" y="235"/>
                    <a:pt x="242" y="211"/>
                    <a:pt x="204" y="211"/>
                  </a:cubicBezTo>
                  <a:cubicBezTo>
                    <a:pt x="106" y="211"/>
                    <a:pt x="0" y="335"/>
                    <a:pt x="0" y="457"/>
                  </a:cubicBezTo>
                  <a:cubicBezTo>
                    <a:pt x="0" y="536"/>
                    <a:pt x="48" y="591"/>
                    <a:pt x="113" y="591"/>
                  </a:cubicBezTo>
                  <a:cubicBezTo>
                    <a:pt x="130" y="591"/>
                    <a:pt x="173" y="589"/>
                    <a:pt x="223" y="529"/>
                  </a:cubicBezTo>
                  <a:cubicBezTo>
                    <a:pt x="230" y="563"/>
                    <a:pt x="259" y="591"/>
                    <a:pt x="300" y="591"/>
                  </a:cubicBezTo>
                  <a:cubicBezTo>
                    <a:pt x="329" y="591"/>
                    <a:pt x="348" y="572"/>
                    <a:pt x="362" y="546"/>
                  </a:cubicBezTo>
                  <a:cubicBezTo>
                    <a:pt x="377" y="515"/>
                    <a:pt x="386" y="464"/>
                    <a:pt x="386" y="462"/>
                  </a:cubicBezTo>
                  <a:cubicBezTo>
                    <a:pt x="386" y="455"/>
                    <a:pt x="379" y="455"/>
                    <a:pt x="377" y="455"/>
                  </a:cubicBezTo>
                  <a:cubicBezTo>
                    <a:pt x="367" y="455"/>
                    <a:pt x="367" y="457"/>
                    <a:pt x="365" y="469"/>
                  </a:cubicBezTo>
                  <a:cubicBezTo>
                    <a:pt x="350" y="524"/>
                    <a:pt x="336" y="572"/>
                    <a:pt x="300" y="572"/>
                  </a:cubicBezTo>
                  <a:cubicBezTo>
                    <a:pt x="278" y="572"/>
                    <a:pt x="276" y="551"/>
                    <a:pt x="276" y="534"/>
                  </a:cubicBezTo>
                  <a:cubicBezTo>
                    <a:pt x="276" y="515"/>
                    <a:pt x="278" y="508"/>
                    <a:pt x="281" y="493"/>
                  </a:cubicBezTo>
                  <a:cubicBezTo>
                    <a:pt x="322" y="332"/>
                    <a:pt x="362" y="171"/>
                    <a:pt x="403" y="10"/>
                  </a:cubicBezTo>
                  <a:moveTo>
                    <a:pt x="226" y="481"/>
                  </a:moveTo>
                  <a:cubicBezTo>
                    <a:pt x="223" y="498"/>
                    <a:pt x="223" y="498"/>
                    <a:pt x="209" y="512"/>
                  </a:cubicBezTo>
                  <a:cubicBezTo>
                    <a:pt x="173" y="560"/>
                    <a:pt x="139" y="572"/>
                    <a:pt x="115" y="572"/>
                  </a:cubicBezTo>
                  <a:cubicBezTo>
                    <a:pt x="72" y="572"/>
                    <a:pt x="60" y="527"/>
                    <a:pt x="60" y="493"/>
                  </a:cubicBezTo>
                  <a:cubicBezTo>
                    <a:pt x="60" y="452"/>
                    <a:pt x="86" y="350"/>
                    <a:pt x="108" y="311"/>
                  </a:cubicBezTo>
                  <a:cubicBezTo>
                    <a:pt x="132" y="261"/>
                    <a:pt x="170" y="230"/>
                    <a:pt x="204" y="230"/>
                  </a:cubicBezTo>
                  <a:cubicBezTo>
                    <a:pt x="259" y="230"/>
                    <a:pt x="271" y="299"/>
                    <a:pt x="271" y="304"/>
                  </a:cubicBezTo>
                  <a:cubicBezTo>
                    <a:pt x="271" y="309"/>
                    <a:pt x="269" y="314"/>
                    <a:pt x="269" y="318"/>
                  </a:cubicBezTo>
                  <a:cubicBezTo>
                    <a:pt x="254" y="373"/>
                    <a:pt x="240" y="427"/>
                    <a:pt x="226" y="4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2"/>
            <p:cNvSpPr/>
            <p:nvPr/>
          </p:nvSpPr>
          <p:spPr>
            <a:xfrm>
              <a:off x="1468080" y="3021120"/>
              <a:ext cx="113400" cy="192600"/>
            </a:xfrm>
            <a:custGeom>
              <a:avLst/>
              <a:gdLst/>
              <a:ahLst/>
              <a:cxnLst/>
              <a:rect l="l" t="t" r="r" b="b"/>
              <a:pathLst>
                <a:path w="315" h="535" extrusionOk="0">
                  <a:moveTo>
                    <a:pt x="197" y="182"/>
                  </a:moveTo>
                  <a:cubicBezTo>
                    <a:pt x="216" y="182"/>
                    <a:pt x="235" y="182"/>
                    <a:pt x="254" y="182"/>
                  </a:cubicBezTo>
                  <a:cubicBezTo>
                    <a:pt x="266" y="182"/>
                    <a:pt x="274" y="182"/>
                    <a:pt x="274" y="168"/>
                  </a:cubicBezTo>
                  <a:cubicBezTo>
                    <a:pt x="274" y="160"/>
                    <a:pt x="266" y="160"/>
                    <a:pt x="257" y="160"/>
                  </a:cubicBezTo>
                  <a:cubicBezTo>
                    <a:pt x="238" y="160"/>
                    <a:pt x="220" y="160"/>
                    <a:pt x="202" y="160"/>
                  </a:cubicBezTo>
                  <a:cubicBezTo>
                    <a:pt x="216" y="86"/>
                    <a:pt x="221" y="60"/>
                    <a:pt x="226" y="41"/>
                  </a:cubicBezTo>
                  <a:cubicBezTo>
                    <a:pt x="228" y="29"/>
                    <a:pt x="240" y="17"/>
                    <a:pt x="254" y="17"/>
                  </a:cubicBezTo>
                  <a:cubicBezTo>
                    <a:pt x="264" y="19"/>
                    <a:pt x="271" y="17"/>
                    <a:pt x="283" y="24"/>
                  </a:cubicBezTo>
                  <a:cubicBezTo>
                    <a:pt x="259" y="31"/>
                    <a:pt x="257" y="53"/>
                    <a:pt x="257" y="55"/>
                  </a:cubicBezTo>
                  <a:cubicBezTo>
                    <a:pt x="257" y="69"/>
                    <a:pt x="266" y="77"/>
                    <a:pt x="281" y="77"/>
                  </a:cubicBezTo>
                  <a:cubicBezTo>
                    <a:pt x="295" y="77"/>
                    <a:pt x="314" y="65"/>
                    <a:pt x="314" y="41"/>
                  </a:cubicBezTo>
                  <a:cubicBezTo>
                    <a:pt x="314" y="14"/>
                    <a:pt x="286" y="0"/>
                    <a:pt x="254" y="0"/>
                  </a:cubicBezTo>
                  <a:cubicBezTo>
                    <a:pt x="228" y="0"/>
                    <a:pt x="199" y="14"/>
                    <a:pt x="185" y="43"/>
                  </a:cubicBezTo>
                  <a:cubicBezTo>
                    <a:pt x="173" y="65"/>
                    <a:pt x="168" y="91"/>
                    <a:pt x="156" y="160"/>
                  </a:cubicBezTo>
                  <a:cubicBezTo>
                    <a:pt x="140" y="160"/>
                    <a:pt x="124" y="160"/>
                    <a:pt x="108" y="160"/>
                  </a:cubicBezTo>
                  <a:cubicBezTo>
                    <a:pt x="96" y="160"/>
                    <a:pt x="89" y="160"/>
                    <a:pt x="89" y="172"/>
                  </a:cubicBezTo>
                  <a:cubicBezTo>
                    <a:pt x="89" y="182"/>
                    <a:pt x="96" y="182"/>
                    <a:pt x="108" y="182"/>
                  </a:cubicBezTo>
                  <a:cubicBezTo>
                    <a:pt x="122" y="182"/>
                    <a:pt x="137" y="182"/>
                    <a:pt x="151" y="182"/>
                  </a:cubicBezTo>
                  <a:cubicBezTo>
                    <a:pt x="151" y="184"/>
                    <a:pt x="113" y="397"/>
                    <a:pt x="98" y="460"/>
                  </a:cubicBezTo>
                  <a:cubicBezTo>
                    <a:pt x="96" y="472"/>
                    <a:pt x="86" y="517"/>
                    <a:pt x="58" y="517"/>
                  </a:cubicBezTo>
                  <a:cubicBezTo>
                    <a:pt x="49" y="515"/>
                    <a:pt x="43" y="517"/>
                    <a:pt x="31" y="510"/>
                  </a:cubicBezTo>
                  <a:cubicBezTo>
                    <a:pt x="55" y="503"/>
                    <a:pt x="58" y="481"/>
                    <a:pt x="58" y="476"/>
                  </a:cubicBezTo>
                  <a:cubicBezTo>
                    <a:pt x="58" y="464"/>
                    <a:pt x="48" y="455"/>
                    <a:pt x="34" y="455"/>
                  </a:cubicBezTo>
                  <a:cubicBezTo>
                    <a:pt x="17" y="455"/>
                    <a:pt x="0" y="469"/>
                    <a:pt x="0" y="491"/>
                  </a:cubicBezTo>
                  <a:cubicBezTo>
                    <a:pt x="0" y="517"/>
                    <a:pt x="29" y="534"/>
                    <a:pt x="58" y="534"/>
                  </a:cubicBezTo>
                  <a:cubicBezTo>
                    <a:pt x="96" y="534"/>
                    <a:pt x="122" y="496"/>
                    <a:pt x="127" y="481"/>
                  </a:cubicBezTo>
                  <a:cubicBezTo>
                    <a:pt x="149" y="443"/>
                    <a:pt x="163" y="371"/>
                    <a:pt x="163" y="364"/>
                  </a:cubicBezTo>
                  <a:cubicBezTo>
                    <a:pt x="174" y="303"/>
                    <a:pt x="186" y="243"/>
                    <a:pt x="197" y="18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2"/>
            <p:cNvSpPr/>
            <p:nvPr/>
          </p:nvSpPr>
          <p:spPr>
            <a:xfrm>
              <a:off x="1711440" y="3013200"/>
              <a:ext cx="201600" cy="72720"/>
            </a:xfrm>
            <a:custGeom>
              <a:avLst/>
              <a:gdLst/>
              <a:ahLst/>
              <a:cxnLst/>
              <a:rect l="l" t="t" r="r" b="b"/>
              <a:pathLst>
                <a:path w="560" h="202" extrusionOk="0">
                  <a:moveTo>
                    <a:pt x="530" y="37"/>
                  </a:moveTo>
                  <a:cubicBezTo>
                    <a:pt x="545" y="37"/>
                    <a:pt x="559" y="36"/>
                    <a:pt x="559" y="18"/>
                  </a:cubicBezTo>
                  <a:cubicBezTo>
                    <a:pt x="559" y="0"/>
                    <a:pt x="545" y="1"/>
                    <a:pt x="533" y="1"/>
                  </a:cubicBezTo>
                  <a:cubicBezTo>
                    <a:pt x="364" y="1"/>
                    <a:pt x="195" y="1"/>
                    <a:pt x="26" y="1"/>
                  </a:cubicBezTo>
                  <a:cubicBezTo>
                    <a:pt x="14" y="1"/>
                    <a:pt x="0" y="0"/>
                    <a:pt x="0" y="18"/>
                  </a:cubicBezTo>
                  <a:cubicBezTo>
                    <a:pt x="0" y="36"/>
                    <a:pt x="14" y="37"/>
                    <a:pt x="29" y="37"/>
                  </a:cubicBezTo>
                  <a:cubicBezTo>
                    <a:pt x="196" y="37"/>
                    <a:pt x="363" y="37"/>
                    <a:pt x="530" y="37"/>
                  </a:cubicBezTo>
                  <a:moveTo>
                    <a:pt x="533" y="200"/>
                  </a:moveTo>
                  <a:cubicBezTo>
                    <a:pt x="545" y="200"/>
                    <a:pt x="559" y="201"/>
                    <a:pt x="559" y="183"/>
                  </a:cubicBezTo>
                  <a:cubicBezTo>
                    <a:pt x="559" y="165"/>
                    <a:pt x="545" y="164"/>
                    <a:pt x="530" y="164"/>
                  </a:cubicBezTo>
                  <a:cubicBezTo>
                    <a:pt x="363" y="164"/>
                    <a:pt x="196" y="164"/>
                    <a:pt x="29" y="164"/>
                  </a:cubicBezTo>
                  <a:cubicBezTo>
                    <a:pt x="14" y="164"/>
                    <a:pt x="0" y="165"/>
                    <a:pt x="0" y="183"/>
                  </a:cubicBezTo>
                  <a:cubicBezTo>
                    <a:pt x="0" y="201"/>
                    <a:pt x="14" y="200"/>
                    <a:pt x="26" y="200"/>
                  </a:cubicBezTo>
                  <a:cubicBezTo>
                    <a:pt x="195" y="200"/>
                    <a:pt x="364" y="200"/>
                    <a:pt x="533" y="20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2"/>
            <p:cNvSpPr/>
            <p:nvPr/>
          </p:nvSpPr>
          <p:spPr>
            <a:xfrm>
              <a:off x="2024280" y="2915280"/>
              <a:ext cx="67680" cy="209880"/>
            </a:xfrm>
            <a:custGeom>
              <a:avLst/>
              <a:gdLst/>
              <a:ahLst/>
              <a:cxnLst/>
              <a:rect l="l" t="t" r="r" b="b"/>
              <a:pathLst>
                <a:path w="188" h="583" extrusionOk="0">
                  <a:moveTo>
                    <a:pt x="122" y="0"/>
                  </a:moveTo>
                  <a:cubicBezTo>
                    <a:pt x="82" y="3"/>
                    <a:pt x="41" y="6"/>
                    <a:pt x="0" y="10"/>
                  </a:cubicBezTo>
                  <a:cubicBezTo>
                    <a:pt x="0" y="18"/>
                    <a:pt x="0" y="27"/>
                    <a:pt x="0" y="36"/>
                  </a:cubicBezTo>
                  <a:cubicBezTo>
                    <a:pt x="60" y="36"/>
                    <a:pt x="67" y="41"/>
                    <a:pt x="67" y="81"/>
                  </a:cubicBezTo>
                  <a:cubicBezTo>
                    <a:pt x="67" y="227"/>
                    <a:pt x="67" y="373"/>
                    <a:pt x="67" y="519"/>
                  </a:cubicBezTo>
                  <a:cubicBezTo>
                    <a:pt x="67" y="555"/>
                    <a:pt x="58" y="555"/>
                    <a:pt x="0" y="555"/>
                  </a:cubicBezTo>
                  <a:cubicBezTo>
                    <a:pt x="0" y="564"/>
                    <a:pt x="0" y="573"/>
                    <a:pt x="0" y="582"/>
                  </a:cubicBezTo>
                  <a:cubicBezTo>
                    <a:pt x="29" y="582"/>
                    <a:pt x="73" y="579"/>
                    <a:pt x="94" y="579"/>
                  </a:cubicBezTo>
                  <a:cubicBezTo>
                    <a:pt x="114" y="579"/>
                    <a:pt x="156" y="582"/>
                    <a:pt x="187" y="582"/>
                  </a:cubicBezTo>
                  <a:cubicBezTo>
                    <a:pt x="187" y="573"/>
                    <a:pt x="187" y="564"/>
                    <a:pt x="187" y="555"/>
                  </a:cubicBezTo>
                  <a:cubicBezTo>
                    <a:pt x="132" y="555"/>
                    <a:pt x="122" y="555"/>
                    <a:pt x="122" y="519"/>
                  </a:cubicBezTo>
                  <a:cubicBezTo>
                    <a:pt x="122" y="346"/>
                    <a:pt x="122" y="173"/>
                    <a:pt x="122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2107080" y="2989440"/>
              <a:ext cx="135000" cy="138960"/>
            </a:xfrm>
            <a:custGeom>
              <a:avLst/>
              <a:gdLst/>
              <a:ahLst/>
              <a:cxnLst/>
              <a:rect l="l" t="t" r="r" b="b"/>
              <a:pathLst>
                <a:path w="375" h="386" extrusionOk="0">
                  <a:moveTo>
                    <a:pt x="374" y="196"/>
                  </a:moveTo>
                  <a:cubicBezTo>
                    <a:pt x="374" y="89"/>
                    <a:pt x="290" y="0"/>
                    <a:pt x="187" y="0"/>
                  </a:cubicBezTo>
                  <a:cubicBezTo>
                    <a:pt x="82" y="0"/>
                    <a:pt x="0" y="91"/>
                    <a:pt x="0" y="196"/>
                  </a:cubicBezTo>
                  <a:cubicBezTo>
                    <a:pt x="0" y="304"/>
                    <a:pt x="89" y="385"/>
                    <a:pt x="187" y="385"/>
                  </a:cubicBezTo>
                  <a:cubicBezTo>
                    <a:pt x="288" y="385"/>
                    <a:pt x="374" y="304"/>
                    <a:pt x="374" y="196"/>
                  </a:cubicBezTo>
                  <a:moveTo>
                    <a:pt x="187" y="364"/>
                  </a:moveTo>
                  <a:cubicBezTo>
                    <a:pt x="151" y="364"/>
                    <a:pt x="115" y="347"/>
                    <a:pt x="91" y="309"/>
                  </a:cubicBezTo>
                  <a:cubicBezTo>
                    <a:pt x="70" y="271"/>
                    <a:pt x="70" y="220"/>
                    <a:pt x="70" y="189"/>
                  </a:cubicBezTo>
                  <a:cubicBezTo>
                    <a:pt x="70" y="158"/>
                    <a:pt x="70" y="113"/>
                    <a:pt x="91" y="74"/>
                  </a:cubicBezTo>
                  <a:cubicBezTo>
                    <a:pt x="113" y="36"/>
                    <a:pt x="154" y="19"/>
                    <a:pt x="187" y="19"/>
                  </a:cubicBezTo>
                  <a:cubicBezTo>
                    <a:pt x="223" y="19"/>
                    <a:pt x="262" y="38"/>
                    <a:pt x="283" y="74"/>
                  </a:cubicBezTo>
                  <a:cubicBezTo>
                    <a:pt x="305" y="110"/>
                    <a:pt x="305" y="158"/>
                    <a:pt x="305" y="189"/>
                  </a:cubicBezTo>
                  <a:cubicBezTo>
                    <a:pt x="305" y="220"/>
                    <a:pt x="305" y="266"/>
                    <a:pt x="286" y="302"/>
                  </a:cubicBezTo>
                  <a:cubicBezTo>
                    <a:pt x="266" y="340"/>
                    <a:pt x="230" y="364"/>
                    <a:pt x="187" y="36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2"/>
            <p:cNvSpPr/>
            <p:nvPr/>
          </p:nvSpPr>
          <p:spPr>
            <a:xfrm>
              <a:off x="2259000" y="2987640"/>
              <a:ext cx="139320" cy="199440"/>
            </a:xfrm>
            <a:custGeom>
              <a:avLst/>
              <a:gdLst/>
              <a:ahLst/>
              <a:cxnLst/>
              <a:rect l="l" t="t" r="r" b="b"/>
              <a:pathLst>
                <a:path w="387" h="554" extrusionOk="0">
                  <a:moveTo>
                    <a:pt x="163" y="237"/>
                  </a:moveTo>
                  <a:cubicBezTo>
                    <a:pt x="91" y="237"/>
                    <a:pt x="91" y="153"/>
                    <a:pt x="91" y="134"/>
                  </a:cubicBezTo>
                  <a:cubicBezTo>
                    <a:pt x="91" y="110"/>
                    <a:pt x="91" y="84"/>
                    <a:pt x="103" y="62"/>
                  </a:cubicBezTo>
                  <a:cubicBezTo>
                    <a:pt x="110" y="53"/>
                    <a:pt x="130" y="29"/>
                    <a:pt x="163" y="29"/>
                  </a:cubicBezTo>
                  <a:cubicBezTo>
                    <a:pt x="238" y="29"/>
                    <a:pt x="238" y="113"/>
                    <a:pt x="238" y="132"/>
                  </a:cubicBezTo>
                  <a:cubicBezTo>
                    <a:pt x="238" y="156"/>
                    <a:pt x="235" y="182"/>
                    <a:pt x="223" y="203"/>
                  </a:cubicBezTo>
                  <a:cubicBezTo>
                    <a:pt x="216" y="213"/>
                    <a:pt x="197" y="237"/>
                    <a:pt x="163" y="237"/>
                  </a:cubicBezTo>
                  <a:moveTo>
                    <a:pt x="65" y="271"/>
                  </a:moveTo>
                  <a:cubicBezTo>
                    <a:pt x="65" y="266"/>
                    <a:pt x="65" y="247"/>
                    <a:pt x="79" y="230"/>
                  </a:cubicBezTo>
                  <a:cubicBezTo>
                    <a:pt x="113" y="254"/>
                    <a:pt x="146" y="256"/>
                    <a:pt x="163" y="256"/>
                  </a:cubicBezTo>
                  <a:cubicBezTo>
                    <a:pt x="242" y="256"/>
                    <a:pt x="300" y="199"/>
                    <a:pt x="300" y="134"/>
                  </a:cubicBezTo>
                  <a:cubicBezTo>
                    <a:pt x="300" y="103"/>
                    <a:pt x="286" y="72"/>
                    <a:pt x="266" y="53"/>
                  </a:cubicBezTo>
                  <a:cubicBezTo>
                    <a:pt x="295" y="24"/>
                    <a:pt x="326" y="19"/>
                    <a:pt x="341" y="19"/>
                  </a:cubicBezTo>
                  <a:cubicBezTo>
                    <a:pt x="343" y="19"/>
                    <a:pt x="348" y="19"/>
                    <a:pt x="350" y="19"/>
                  </a:cubicBezTo>
                  <a:cubicBezTo>
                    <a:pt x="341" y="24"/>
                    <a:pt x="336" y="34"/>
                    <a:pt x="336" y="43"/>
                  </a:cubicBezTo>
                  <a:cubicBezTo>
                    <a:pt x="336" y="57"/>
                    <a:pt x="348" y="67"/>
                    <a:pt x="360" y="67"/>
                  </a:cubicBezTo>
                  <a:cubicBezTo>
                    <a:pt x="370" y="67"/>
                    <a:pt x="386" y="62"/>
                    <a:pt x="386" y="43"/>
                  </a:cubicBezTo>
                  <a:cubicBezTo>
                    <a:pt x="386" y="29"/>
                    <a:pt x="374" y="0"/>
                    <a:pt x="343" y="0"/>
                  </a:cubicBezTo>
                  <a:cubicBezTo>
                    <a:pt x="326" y="0"/>
                    <a:pt x="288" y="5"/>
                    <a:pt x="252" y="41"/>
                  </a:cubicBezTo>
                  <a:cubicBezTo>
                    <a:pt x="218" y="12"/>
                    <a:pt x="182" y="10"/>
                    <a:pt x="163" y="10"/>
                  </a:cubicBezTo>
                  <a:cubicBezTo>
                    <a:pt x="84" y="10"/>
                    <a:pt x="26" y="67"/>
                    <a:pt x="26" y="132"/>
                  </a:cubicBezTo>
                  <a:cubicBezTo>
                    <a:pt x="26" y="170"/>
                    <a:pt x="46" y="201"/>
                    <a:pt x="67" y="218"/>
                  </a:cubicBezTo>
                  <a:cubicBezTo>
                    <a:pt x="55" y="232"/>
                    <a:pt x="41" y="259"/>
                    <a:pt x="41" y="290"/>
                  </a:cubicBezTo>
                  <a:cubicBezTo>
                    <a:pt x="41" y="314"/>
                    <a:pt x="50" y="347"/>
                    <a:pt x="77" y="364"/>
                  </a:cubicBezTo>
                  <a:cubicBezTo>
                    <a:pt x="26" y="378"/>
                    <a:pt x="0" y="414"/>
                    <a:pt x="0" y="448"/>
                  </a:cubicBezTo>
                  <a:cubicBezTo>
                    <a:pt x="0" y="508"/>
                    <a:pt x="84" y="553"/>
                    <a:pt x="187" y="553"/>
                  </a:cubicBezTo>
                  <a:cubicBezTo>
                    <a:pt x="286" y="553"/>
                    <a:pt x="374" y="510"/>
                    <a:pt x="374" y="445"/>
                  </a:cubicBezTo>
                  <a:cubicBezTo>
                    <a:pt x="374" y="417"/>
                    <a:pt x="362" y="373"/>
                    <a:pt x="319" y="350"/>
                  </a:cubicBezTo>
                  <a:cubicBezTo>
                    <a:pt x="274" y="326"/>
                    <a:pt x="226" y="326"/>
                    <a:pt x="173" y="326"/>
                  </a:cubicBezTo>
                  <a:cubicBezTo>
                    <a:pt x="154" y="326"/>
                    <a:pt x="115" y="326"/>
                    <a:pt x="110" y="326"/>
                  </a:cubicBezTo>
                  <a:cubicBezTo>
                    <a:pt x="84" y="323"/>
                    <a:pt x="65" y="297"/>
                    <a:pt x="65" y="271"/>
                  </a:cubicBezTo>
                  <a:moveTo>
                    <a:pt x="187" y="534"/>
                  </a:moveTo>
                  <a:cubicBezTo>
                    <a:pt x="103" y="534"/>
                    <a:pt x="43" y="491"/>
                    <a:pt x="43" y="448"/>
                  </a:cubicBezTo>
                  <a:cubicBezTo>
                    <a:pt x="43" y="409"/>
                    <a:pt x="77" y="378"/>
                    <a:pt x="113" y="376"/>
                  </a:cubicBezTo>
                  <a:cubicBezTo>
                    <a:pt x="130" y="376"/>
                    <a:pt x="146" y="376"/>
                    <a:pt x="163" y="376"/>
                  </a:cubicBezTo>
                  <a:cubicBezTo>
                    <a:pt x="235" y="376"/>
                    <a:pt x="329" y="376"/>
                    <a:pt x="329" y="448"/>
                  </a:cubicBezTo>
                  <a:cubicBezTo>
                    <a:pt x="329" y="493"/>
                    <a:pt x="269" y="534"/>
                    <a:pt x="187" y="5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2437200" y="2898000"/>
              <a:ext cx="70200" cy="302760"/>
            </a:xfrm>
            <a:custGeom>
              <a:avLst/>
              <a:gdLst/>
              <a:ahLst/>
              <a:cxnLst/>
              <a:rect l="l" t="t" r="r" b="b"/>
              <a:pathLst>
                <a:path w="195" h="841" extrusionOk="0">
                  <a:moveTo>
                    <a:pt x="194" y="831"/>
                  </a:moveTo>
                  <a:cubicBezTo>
                    <a:pt x="194" y="828"/>
                    <a:pt x="194" y="828"/>
                    <a:pt x="180" y="814"/>
                  </a:cubicBezTo>
                  <a:cubicBezTo>
                    <a:pt x="74" y="706"/>
                    <a:pt x="48" y="548"/>
                    <a:pt x="48" y="419"/>
                  </a:cubicBezTo>
                  <a:cubicBezTo>
                    <a:pt x="48" y="273"/>
                    <a:pt x="79" y="127"/>
                    <a:pt x="182" y="24"/>
                  </a:cubicBezTo>
                  <a:cubicBezTo>
                    <a:pt x="194" y="12"/>
                    <a:pt x="194" y="12"/>
                    <a:pt x="194" y="10"/>
                  </a:cubicBezTo>
                  <a:cubicBezTo>
                    <a:pt x="194" y="2"/>
                    <a:pt x="192" y="0"/>
                    <a:pt x="187" y="0"/>
                  </a:cubicBezTo>
                  <a:cubicBezTo>
                    <a:pt x="178" y="0"/>
                    <a:pt x="101" y="57"/>
                    <a:pt x="53" y="165"/>
                  </a:cubicBezTo>
                  <a:cubicBezTo>
                    <a:pt x="10" y="256"/>
                    <a:pt x="0" y="350"/>
                    <a:pt x="0" y="419"/>
                  </a:cubicBezTo>
                  <a:cubicBezTo>
                    <a:pt x="0" y="486"/>
                    <a:pt x="7" y="587"/>
                    <a:pt x="55" y="682"/>
                  </a:cubicBezTo>
                  <a:cubicBezTo>
                    <a:pt x="106" y="785"/>
                    <a:pt x="178" y="840"/>
                    <a:pt x="187" y="840"/>
                  </a:cubicBezTo>
                  <a:cubicBezTo>
                    <a:pt x="192" y="840"/>
                    <a:pt x="194" y="838"/>
                    <a:pt x="194" y="8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2"/>
            <p:cNvSpPr/>
            <p:nvPr/>
          </p:nvSpPr>
          <p:spPr>
            <a:xfrm>
              <a:off x="2537280" y="2923920"/>
              <a:ext cx="126360" cy="208080"/>
            </a:xfrm>
            <a:custGeom>
              <a:avLst/>
              <a:gdLst/>
              <a:ahLst/>
              <a:cxnLst/>
              <a:rect l="l" t="t" r="r" b="b"/>
              <a:pathLst>
                <a:path w="351" h="578" extrusionOk="0">
                  <a:moveTo>
                    <a:pt x="103" y="175"/>
                  </a:moveTo>
                  <a:cubicBezTo>
                    <a:pt x="65" y="148"/>
                    <a:pt x="60" y="120"/>
                    <a:pt x="60" y="108"/>
                  </a:cubicBezTo>
                  <a:cubicBezTo>
                    <a:pt x="60" y="55"/>
                    <a:pt x="115" y="19"/>
                    <a:pt x="175" y="19"/>
                  </a:cubicBezTo>
                  <a:cubicBezTo>
                    <a:pt x="238" y="19"/>
                    <a:pt x="290" y="65"/>
                    <a:pt x="290" y="124"/>
                  </a:cubicBezTo>
                  <a:cubicBezTo>
                    <a:pt x="290" y="172"/>
                    <a:pt x="257" y="213"/>
                    <a:pt x="206" y="242"/>
                  </a:cubicBezTo>
                  <a:cubicBezTo>
                    <a:pt x="172" y="219"/>
                    <a:pt x="138" y="197"/>
                    <a:pt x="103" y="175"/>
                  </a:cubicBezTo>
                  <a:moveTo>
                    <a:pt x="226" y="254"/>
                  </a:moveTo>
                  <a:cubicBezTo>
                    <a:pt x="286" y="223"/>
                    <a:pt x="326" y="180"/>
                    <a:pt x="326" y="124"/>
                  </a:cubicBezTo>
                  <a:cubicBezTo>
                    <a:pt x="326" y="48"/>
                    <a:pt x="252" y="0"/>
                    <a:pt x="175" y="0"/>
                  </a:cubicBezTo>
                  <a:cubicBezTo>
                    <a:pt x="91" y="0"/>
                    <a:pt x="24" y="62"/>
                    <a:pt x="24" y="139"/>
                  </a:cubicBezTo>
                  <a:cubicBezTo>
                    <a:pt x="24" y="156"/>
                    <a:pt x="24" y="192"/>
                    <a:pt x="60" y="232"/>
                  </a:cubicBezTo>
                  <a:cubicBezTo>
                    <a:pt x="70" y="242"/>
                    <a:pt x="101" y="263"/>
                    <a:pt x="122" y="278"/>
                  </a:cubicBezTo>
                  <a:cubicBezTo>
                    <a:pt x="72" y="302"/>
                    <a:pt x="0" y="347"/>
                    <a:pt x="0" y="431"/>
                  </a:cubicBezTo>
                  <a:cubicBezTo>
                    <a:pt x="0" y="519"/>
                    <a:pt x="86" y="577"/>
                    <a:pt x="175" y="577"/>
                  </a:cubicBezTo>
                  <a:cubicBezTo>
                    <a:pt x="271" y="577"/>
                    <a:pt x="350" y="508"/>
                    <a:pt x="350" y="417"/>
                  </a:cubicBezTo>
                  <a:cubicBezTo>
                    <a:pt x="350" y="388"/>
                    <a:pt x="341" y="350"/>
                    <a:pt x="310" y="314"/>
                  </a:cubicBezTo>
                  <a:cubicBezTo>
                    <a:pt x="293" y="297"/>
                    <a:pt x="278" y="287"/>
                    <a:pt x="226" y="254"/>
                  </a:cubicBezTo>
                  <a:moveTo>
                    <a:pt x="142" y="290"/>
                  </a:moveTo>
                  <a:cubicBezTo>
                    <a:pt x="176" y="311"/>
                    <a:pt x="210" y="333"/>
                    <a:pt x="245" y="354"/>
                  </a:cubicBezTo>
                  <a:cubicBezTo>
                    <a:pt x="269" y="371"/>
                    <a:pt x="307" y="395"/>
                    <a:pt x="307" y="448"/>
                  </a:cubicBezTo>
                  <a:cubicBezTo>
                    <a:pt x="307" y="510"/>
                    <a:pt x="245" y="553"/>
                    <a:pt x="175" y="553"/>
                  </a:cubicBezTo>
                  <a:cubicBezTo>
                    <a:pt x="103" y="553"/>
                    <a:pt x="43" y="500"/>
                    <a:pt x="43" y="431"/>
                  </a:cubicBezTo>
                  <a:cubicBezTo>
                    <a:pt x="43" y="383"/>
                    <a:pt x="70" y="328"/>
                    <a:pt x="142" y="29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2"/>
            <p:cNvSpPr/>
            <p:nvPr/>
          </p:nvSpPr>
          <p:spPr>
            <a:xfrm>
              <a:off x="2693520" y="2898000"/>
              <a:ext cx="71280" cy="302760"/>
            </a:xfrm>
            <a:custGeom>
              <a:avLst/>
              <a:gdLst/>
              <a:ahLst/>
              <a:cxnLst/>
              <a:rect l="l" t="t" r="r" b="b"/>
              <a:pathLst>
                <a:path w="198" h="841" extrusionOk="0">
                  <a:moveTo>
                    <a:pt x="197" y="419"/>
                  </a:moveTo>
                  <a:cubicBezTo>
                    <a:pt x="197" y="354"/>
                    <a:pt x="187" y="254"/>
                    <a:pt x="139" y="158"/>
                  </a:cubicBezTo>
                  <a:cubicBezTo>
                    <a:pt x="89" y="55"/>
                    <a:pt x="17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98" y="110"/>
                    <a:pt x="146" y="244"/>
                    <a:pt x="146" y="419"/>
                  </a:cubicBezTo>
                  <a:cubicBezTo>
                    <a:pt x="146" y="563"/>
                    <a:pt x="115" y="711"/>
                    <a:pt x="12" y="816"/>
                  </a:cubicBezTo>
                  <a:cubicBezTo>
                    <a:pt x="0" y="828"/>
                    <a:pt x="0" y="828"/>
                    <a:pt x="0" y="831"/>
                  </a:cubicBezTo>
                  <a:cubicBezTo>
                    <a:pt x="0" y="835"/>
                    <a:pt x="5" y="840"/>
                    <a:pt x="10" y="840"/>
                  </a:cubicBezTo>
                  <a:cubicBezTo>
                    <a:pt x="17" y="840"/>
                    <a:pt x="94" y="783"/>
                    <a:pt x="144" y="675"/>
                  </a:cubicBezTo>
                  <a:cubicBezTo>
                    <a:pt x="185" y="584"/>
                    <a:pt x="197" y="491"/>
                    <a:pt x="197" y="4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2811240" y="2898000"/>
              <a:ext cx="118800" cy="302760"/>
            </a:xfrm>
            <a:custGeom>
              <a:avLst/>
              <a:gdLst/>
              <a:ahLst/>
              <a:cxnLst/>
              <a:rect l="l" t="t" r="r" b="b"/>
              <a:pathLst>
                <a:path w="330" h="841" extrusionOk="0">
                  <a:moveTo>
                    <a:pt x="324" y="34"/>
                  </a:moveTo>
                  <a:cubicBezTo>
                    <a:pt x="329" y="22"/>
                    <a:pt x="329" y="19"/>
                    <a:pt x="329" y="17"/>
                  </a:cubicBezTo>
                  <a:cubicBezTo>
                    <a:pt x="329" y="7"/>
                    <a:pt x="322" y="0"/>
                    <a:pt x="312" y="0"/>
                  </a:cubicBezTo>
                  <a:cubicBezTo>
                    <a:pt x="305" y="0"/>
                    <a:pt x="300" y="2"/>
                    <a:pt x="298" y="7"/>
                  </a:cubicBezTo>
                  <a:cubicBezTo>
                    <a:pt x="200" y="274"/>
                    <a:pt x="102" y="540"/>
                    <a:pt x="5" y="807"/>
                  </a:cubicBezTo>
                  <a:cubicBezTo>
                    <a:pt x="0" y="819"/>
                    <a:pt x="0" y="821"/>
                    <a:pt x="0" y="823"/>
                  </a:cubicBezTo>
                  <a:cubicBezTo>
                    <a:pt x="0" y="833"/>
                    <a:pt x="7" y="840"/>
                    <a:pt x="17" y="840"/>
                  </a:cubicBezTo>
                  <a:cubicBezTo>
                    <a:pt x="29" y="840"/>
                    <a:pt x="31" y="833"/>
                    <a:pt x="36" y="819"/>
                  </a:cubicBezTo>
                  <a:cubicBezTo>
                    <a:pt x="132" y="557"/>
                    <a:pt x="228" y="295"/>
                    <a:pt x="324" y="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2"/>
            <p:cNvSpPr/>
            <p:nvPr/>
          </p:nvSpPr>
          <p:spPr>
            <a:xfrm>
              <a:off x="3007080" y="2915280"/>
              <a:ext cx="67680" cy="209880"/>
            </a:xfrm>
            <a:custGeom>
              <a:avLst/>
              <a:gdLst/>
              <a:ahLst/>
              <a:cxnLst/>
              <a:rect l="l" t="t" r="r" b="b"/>
              <a:pathLst>
                <a:path w="188" h="583" extrusionOk="0">
                  <a:moveTo>
                    <a:pt x="120" y="0"/>
                  </a:moveTo>
                  <a:cubicBezTo>
                    <a:pt x="80" y="3"/>
                    <a:pt x="40" y="6"/>
                    <a:pt x="0" y="10"/>
                  </a:cubicBezTo>
                  <a:cubicBezTo>
                    <a:pt x="0" y="18"/>
                    <a:pt x="0" y="27"/>
                    <a:pt x="0" y="36"/>
                  </a:cubicBezTo>
                  <a:cubicBezTo>
                    <a:pt x="58" y="36"/>
                    <a:pt x="65" y="41"/>
                    <a:pt x="65" y="81"/>
                  </a:cubicBezTo>
                  <a:cubicBezTo>
                    <a:pt x="65" y="227"/>
                    <a:pt x="65" y="373"/>
                    <a:pt x="65" y="519"/>
                  </a:cubicBezTo>
                  <a:cubicBezTo>
                    <a:pt x="65" y="555"/>
                    <a:pt x="55" y="555"/>
                    <a:pt x="0" y="555"/>
                  </a:cubicBezTo>
                  <a:cubicBezTo>
                    <a:pt x="0" y="564"/>
                    <a:pt x="0" y="573"/>
                    <a:pt x="0" y="582"/>
                  </a:cubicBezTo>
                  <a:cubicBezTo>
                    <a:pt x="26" y="582"/>
                    <a:pt x="73" y="579"/>
                    <a:pt x="94" y="579"/>
                  </a:cubicBezTo>
                  <a:cubicBezTo>
                    <a:pt x="114" y="579"/>
                    <a:pt x="156" y="582"/>
                    <a:pt x="187" y="582"/>
                  </a:cubicBezTo>
                  <a:cubicBezTo>
                    <a:pt x="187" y="573"/>
                    <a:pt x="187" y="564"/>
                    <a:pt x="187" y="555"/>
                  </a:cubicBezTo>
                  <a:cubicBezTo>
                    <a:pt x="130" y="555"/>
                    <a:pt x="120" y="555"/>
                    <a:pt x="120" y="519"/>
                  </a:cubicBezTo>
                  <a:cubicBezTo>
                    <a:pt x="120" y="346"/>
                    <a:pt x="120" y="173"/>
                    <a:pt x="12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2"/>
            <p:cNvSpPr/>
            <p:nvPr/>
          </p:nvSpPr>
          <p:spPr>
            <a:xfrm>
              <a:off x="3089160" y="2989440"/>
              <a:ext cx="135000" cy="138960"/>
            </a:xfrm>
            <a:custGeom>
              <a:avLst/>
              <a:gdLst/>
              <a:ahLst/>
              <a:cxnLst/>
              <a:rect l="l" t="t" r="r" b="b"/>
              <a:pathLst>
                <a:path w="375" h="386" extrusionOk="0">
                  <a:moveTo>
                    <a:pt x="374" y="196"/>
                  </a:moveTo>
                  <a:cubicBezTo>
                    <a:pt x="374" y="89"/>
                    <a:pt x="290" y="0"/>
                    <a:pt x="187" y="0"/>
                  </a:cubicBezTo>
                  <a:cubicBezTo>
                    <a:pt x="84" y="0"/>
                    <a:pt x="0" y="91"/>
                    <a:pt x="0" y="196"/>
                  </a:cubicBezTo>
                  <a:cubicBezTo>
                    <a:pt x="0" y="304"/>
                    <a:pt x="89" y="385"/>
                    <a:pt x="187" y="385"/>
                  </a:cubicBezTo>
                  <a:cubicBezTo>
                    <a:pt x="290" y="385"/>
                    <a:pt x="374" y="304"/>
                    <a:pt x="374" y="196"/>
                  </a:cubicBezTo>
                  <a:moveTo>
                    <a:pt x="187" y="364"/>
                  </a:moveTo>
                  <a:cubicBezTo>
                    <a:pt x="151" y="364"/>
                    <a:pt x="115" y="347"/>
                    <a:pt x="91" y="309"/>
                  </a:cubicBezTo>
                  <a:cubicBezTo>
                    <a:pt x="72" y="271"/>
                    <a:pt x="72" y="220"/>
                    <a:pt x="72" y="189"/>
                  </a:cubicBezTo>
                  <a:cubicBezTo>
                    <a:pt x="72" y="158"/>
                    <a:pt x="72" y="113"/>
                    <a:pt x="91" y="74"/>
                  </a:cubicBezTo>
                  <a:cubicBezTo>
                    <a:pt x="115" y="36"/>
                    <a:pt x="154" y="19"/>
                    <a:pt x="187" y="19"/>
                  </a:cubicBezTo>
                  <a:cubicBezTo>
                    <a:pt x="226" y="19"/>
                    <a:pt x="262" y="38"/>
                    <a:pt x="283" y="74"/>
                  </a:cubicBezTo>
                  <a:cubicBezTo>
                    <a:pt x="305" y="110"/>
                    <a:pt x="305" y="158"/>
                    <a:pt x="305" y="189"/>
                  </a:cubicBezTo>
                  <a:cubicBezTo>
                    <a:pt x="305" y="220"/>
                    <a:pt x="305" y="266"/>
                    <a:pt x="286" y="302"/>
                  </a:cubicBezTo>
                  <a:cubicBezTo>
                    <a:pt x="269" y="340"/>
                    <a:pt x="230" y="364"/>
                    <a:pt x="187" y="36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2"/>
            <p:cNvSpPr/>
            <p:nvPr/>
          </p:nvSpPr>
          <p:spPr>
            <a:xfrm>
              <a:off x="3241440" y="2987640"/>
              <a:ext cx="139320" cy="199440"/>
            </a:xfrm>
            <a:custGeom>
              <a:avLst/>
              <a:gdLst/>
              <a:ahLst/>
              <a:cxnLst/>
              <a:rect l="l" t="t" r="r" b="b"/>
              <a:pathLst>
                <a:path w="387" h="554" extrusionOk="0">
                  <a:moveTo>
                    <a:pt x="163" y="237"/>
                  </a:moveTo>
                  <a:cubicBezTo>
                    <a:pt x="91" y="237"/>
                    <a:pt x="91" y="153"/>
                    <a:pt x="91" y="134"/>
                  </a:cubicBezTo>
                  <a:cubicBezTo>
                    <a:pt x="91" y="110"/>
                    <a:pt x="91" y="84"/>
                    <a:pt x="103" y="62"/>
                  </a:cubicBezTo>
                  <a:cubicBezTo>
                    <a:pt x="110" y="53"/>
                    <a:pt x="130" y="29"/>
                    <a:pt x="163" y="29"/>
                  </a:cubicBezTo>
                  <a:cubicBezTo>
                    <a:pt x="238" y="29"/>
                    <a:pt x="238" y="113"/>
                    <a:pt x="238" y="132"/>
                  </a:cubicBezTo>
                  <a:cubicBezTo>
                    <a:pt x="238" y="156"/>
                    <a:pt x="238" y="182"/>
                    <a:pt x="223" y="203"/>
                  </a:cubicBezTo>
                  <a:cubicBezTo>
                    <a:pt x="216" y="213"/>
                    <a:pt x="197" y="237"/>
                    <a:pt x="163" y="237"/>
                  </a:cubicBezTo>
                  <a:moveTo>
                    <a:pt x="67" y="271"/>
                  </a:moveTo>
                  <a:cubicBezTo>
                    <a:pt x="67" y="266"/>
                    <a:pt x="67" y="247"/>
                    <a:pt x="82" y="230"/>
                  </a:cubicBezTo>
                  <a:cubicBezTo>
                    <a:pt x="113" y="254"/>
                    <a:pt x="149" y="256"/>
                    <a:pt x="163" y="256"/>
                  </a:cubicBezTo>
                  <a:cubicBezTo>
                    <a:pt x="242" y="256"/>
                    <a:pt x="300" y="199"/>
                    <a:pt x="300" y="134"/>
                  </a:cubicBezTo>
                  <a:cubicBezTo>
                    <a:pt x="300" y="103"/>
                    <a:pt x="288" y="72"/>
                    <a:pt x="266" y="53"/>
                  </a:cubicBezTo>
                  <a:cubicBezTo>
                    <a:pt x="298" y="24"/>
                    <a:pt x="326" y="19"/>
                    <a:pt x="341" y="19"/>
                  </a:cubicBezTo>
                  <a:cubicBezTo>
                    <a:pt x="343" y="19"/>
                    <a:pt x="348" y="19"/>
                    <a:pt x="350" y="19"/>
                  </a:cubicBezTo>
                  <a:cubicBezTo>
                    <a:pt x="341" y="24"/>
                    <a:pt x="336" y="34"/>
                    <a:pt x="336" y="43"/>
                  </a:cubicBezTo>
                  <a:cubicBezTo>
                    <a:pt x="336" y="57"/>
                    <a:pt x="348" y="67"/>
                    <a:pt x="362" y="67"/>
                  </a:cubicBezTo>
                  <a:cubicBezTo>
                    <a:pt x="370" y="67"/>
                    <a:pt x="386" y="62"/>
                    <a:pt x="386" y="43"/>
                  </a:cubicBezTo>
                  <a:cubicBezTo>
                    <a:pt x="386" y="29"/>
                    <a:pt x="377" y="0"/>
                    <a:pt x="343" y="0"/>
                  </a:cubicBezTo>
                  <a:cubicBezTo>
                    <a:pt x="326" y="0"/>
                    <a:pt x="288" y="5"/>
                    <a:pt x="254" y="41"/>
                  </a:cubicBezTo>
                  <a:cubicBezTo>
                    <a:pt x="218" y="12"/>
                    <a:pt x="182" y="10"/>
                    <a:pt x="163" y="10"/>
                  </a:cubicBezTo>
                  <a:cubicBezTo>
                    <a:pt x="86" y="10"/>
                    <a:pt x="26" y="67"/>
                    <a:pt x="26" y="132"/>
                  </a:cubicBezTo>
                  <a:cubicBezTo>
                    <a:pt x="26" y="170"/>
                    <a:pt x="46" y="201"/>
                    <a:pt x="67" y="218"/>
                  </a:cubicBezTo>
                  <a:cubicBezTo>
                    <a:pt x="55" y="232"/>
                    <a:pt x="41" y="259"/>
                    <a:pt x="41" y="290"/>
                  </a:cubicBezTo>
                  <a:cubicBezTo>
                    <a:pt x="41" y="314"/>
                    <a:pt x="53" y="347"/>
                    <a:pt x="77" y="364"/>
                  </a:cubicBezTo>
                  <a:cubicBezTo>
                    <a:pt x="26" y="378"/>
                    <a:pt x="0" y="414"/>
                    <a:pt x="0" y="448"/>
                  </a:cubicBezTo>
                  <a:cubicBezTo>
                    <a:pt x="0" y="508"/>
                    <a:pt x="84" y="553"/>
                    <a:pt x="187" y="553"/>
                  </a:cubicBezTo>
                  <a:cubicBezTo>
                    <a:pt x="286" y="553"/>
                    <a:pt x="374" y="510"/>
                    <a:pt x="374" y="445"/>
                  </a:cubicBezTo>
                  <a:cubicBezTo>
                    <a:pt x="374" y="417"/>
                    <a:pt x="362" y="373"/>
                    <a:pt x="319" y="350"/>
                  </a:cubicBezTo>
                  <a:cubicBezTo>
                    <a:pt x="274" y="326"/>
                    <a:pt x="226" y="326"/>
                    <a:pt x="175" y="326"/>
                  </a:cubicBezTo>
                  <a:cubicBezTo>
                    <a:pt x="154" y="326"/>
                    <a:pt x="118" y="326"/>
                    <a:pt x="110" y="326"/>
                  </a:cubicBezTo>
                  <a:cubicBezTo>
                    <a:pt x="84" y="323"/>
                    <a:pt x="67" y="297"/>
                    <a:pt x="67" y="271"/>
                  </a:cubicBezTo>
                  <a:moveTo>
                    <a:pt x="187" y="534"/>
                  </a:moveTo>
                  <a:cubicBezTo>
                    <a:pt x="103" y="534"/>
                    <a:pt x="43" y="491"/>
                    <a:pt x="43" y="448"/>
                  </a:cubicBezTo>
                  <a:cubicBezTo>
                    <a:pt x="43" y="409"/>
                    <a:pt x="77" y="378"/>
                    <a:pt x="113" y="376"/>
                  </a:cubicBezTo>
                  <a:cubicBezTo>
                    <a:pt x="130" y="376"/>
                    <a:pt x="146" y="376"/>
                    <a:pt x="163" y="376"/>
                  </a:cubicBezTo>
                  <a:cubicBezTo>
                    <a:pt x="235" y="376"/>
                    <a:pt x="331" y="376"/>
                    <a:pt x="331" y="448"/>
                  </a:cubicBezTo>
                  <a:cubicBezTo>
                    <a:pt x="331" y="493"/>
                    <a:pt x="271" y="534"/>
                    <a:pt x="187" y="5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2"/>
            <p:cNvSpPr/>
            <p:nvPr/>
          </p:nvSpPr>
          <p:spPr>
            <a:xfrm>
              <a:off x="3419280" y="2898000"/>
              <a:ext cx="70200" cy="302760"/>
            </a:xfrm>
            <a:custGeom>
              <a:avLst/>
              <a:gdLst/>
              <a:ahLst/>
              <a:cxnLst/>
              <a:rect l="l" t="t" r="r" b="b"/>
              <a:pathLst>
                <a:path w="195" h="841" extrusionOk="0">
                  <a:moveTo>
                    <a:pt x="194" y="831"/>
                  </a:moveTo>
                  <a:cubicBezTo>
                    <a:pt x="194" y="828"/>
                    <a:pt x="194" y="828"/>
                    <a:pt x="180" y="814"/>
                  </a:cubicBezTo>
                  <a:cubicBezTo>
                    <a:pt x="74" y="706"/>
                    <a:pt x="48" y="548"/>
                    <a:pt x="48" y="419"/>
                  </a:cubicBezTo>
                  <a:cubicBezTo>
                    <a:pt x="48" y="273"/>
                    <a:pt x="79" y="127"/>
                    <a:pt x="185" y="24"/>
                  </a:cubicBezTo>
                  <a:cubicBezTo>
                    <a:pt x="194" y="12"/>
                    <a:pt x="194" y="12"/>
                    <a:pt x="194" y="10"/>
                  </a:cubicBezTo>
                  <a:cubicBezTo>
                    <a:pt x="194" y="2"/>
                    <a:pt x="192" y="0"/>
                    <a:pt x="187" y="0"/>
                  </a:cubicBezTo>
                  <a:cubicBezTo>
                    <a:pt x="178" y="0"/>
                    <a:pt x="103" y="57"/>
                    <a:pt x="53" y="165"/>
                  </a:cubicBezTo>
                  <a:cubicBezTo>
                    <a:pt x="10" y="256"/>
                    <a:pt x="0" y="350"/>
                    <a:pt x="0" y="419"/>
                  </a:cubicBezTo>
                  <a:cubicBezTo>
                    <a:pt x="0" y="486"/>
                    <a:pt x="10" y="587"/>
                    <a:pt x="55" y="682"/>
                  </a:cubicBezTo>
                  <a:cubicBezTo>
                    <a:pt x="106" y="785"/>
                    <a:pt x="178" y="840"/>
                    <a:pt x="187" y="840"/>
                  </a:cubicBezTo>
                  <a:cubicBezTo>
                    <a:pt x="192" y="840"/>
                    <a:pt x="194" y="838"/>
                    <a:pt x="194" y="8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2"/>
            <p:cNvSpPr/>
            <p:nvPr/>
          </p:nvSpPr>
          <p:spPr>
            <a:xfrm>
              <a:off x="3519360" y="2923920"/>
              <a:ext cx="126360" cy="208080"/>
            </a:xfrm>
            <a:custGeom>
              <a:avLst/>
              <a:gdLst/>
              <a:ahLst/>
              <a:cxnLst/>
              <a:rect l="l" t="t" r="r" b="b"/>
              <a:pathLst>
                <a:path w="351" h="578" extrusionOk="0">
                  <a:moveTo>
                    <a:pt x="209" y="263"/>
                  </a:moveTo>
                  <a:cubicBezTo>
                    <a:pt x="278" y="239"/>
                    <a:pt x="329" y="182"/>
                    <a:pt x="329" y="115"/>
                  </a:cubicBezTo>
                  <a:cubicBezTo>
                    <a:pt x="329" y="45"/>
                    <a:pt x="254" y="0"/>
                    <a:pt x="173" y="0"/>
                  </a:cubicBezTo>
                  <a:cubicBezTo>
                    <a:pt x="89" y="0"/>
                    <a:pt x="24" y="50"/>
                    <a:pt x="24" y="113"/>
                  </a:cubicBezTo>
                  <a:cubicBezTo>
                    <a:pt x="24" y="141"/>
                    <a:pt x="43" y="158"/>
                    <a:pt x="67" y="158"/>
                  </a:cubicBezTo>
                  <a:cubicBezTo>
                    <a:pt x="94" y="158"/>
                    <a:pt x="110" y="139"/>
                    <a:pt x="110" y="115"/>
                  </a:cubicBezTo>
                  <a:cubicBezTo>
                    <a:pt x="110" y="72"/>
                    <a:pt x="70" y="72"/>
                    <a:pt x="58" y="72"/>
                  </a:cubicBezTo>
                  <a:cubicBezTo>
                    <a:pt x="84" y="31"/>
                    <a:pt x="139" y="19"/>
                    <a:pt x="170" y="19"/>
                  </a:cubicBezTo>
                  <a:cubicBezTo>
                    <a:pt x="204" y="19"/>
                    <a:pt x="250" y="38"/>
                    <a:pt x="250" y="115"/>
                  </a:cubicBezTo>
                  <a:cubicBezTo>
                    <a:pt x="250" y="124"/>
                    <a:pt x="250" y="172"/>
                    <a:pt x="228" y="211"/>
                  </a:cubicBezTo>
                  <a:cubicBezTo>
                    <a:pt x="202" y="249"/>
                    <a:pt x="173" y="254"/>
                    <a:pt x="151" y="254"/>
                  </a:cubicBezTo>
                  <a:cubicBezTo>
                    <a:pt x="144" y="254"/>
                    <a:pt x="125" y="256"/>
                    <a:pt x="120" y="256"/>
                  </a:cubicBezTo>
                  <a:cubicBezTo>
                    <a:pt x="113" y="256"/>
                    <a:pt x="106" y="259"/>
                    <a:pt x="106" y="266"/>
                  </a:cubicBezTo>
                  <a:cubicBezTo>
                    <a:pt x="106" y="275"/>
                    <a:pt x="113" y="275"/>
                    <a:pt x="127" y="275"/>
                  </a:cubicBezTo>
                  <a:cubicBezTo>
                    <a:pt x="139" y="275"/>
                    <a:pt x="151" y="275"/>
                    <a:pt x="163" y="275"/>
                  </a:cubicBezTo>
                  <a:cubicBezTo>
                    <a:pt x="233" y="275"/>
                    <a:pt x="264" y="333"/>
                    <a:pt x="264" y="414"/>
                  </a:cubicBezTo>
                  <a:cubicBezTo>
                    <a:pt x="264" y="529"/>
                    <a:pt x="206" y="553"/>
                    <a:pt x="168" y="553"/>
                  </a:cubicBezTo>
                  <a:cubicBezTo>
                    <a:pt x="132" y="553"/>
                    <a:pt x="70" y="539"/>
                    <a:pt x="38" y="488"/>
                  </a:cubicBezTo>
                  <a:cubicBezTo>
                    <a:pt x="70" y="493"/>
                    <a:pt x="96" y="474"/>
                    <a:pt x="96" y="443"/>
                  </a:cubicBezTo>
                  <a:cubicBezTo>
                    <a:pt x="96" y="412"/>
                    <a:pt x="72" y="395"/>
                    <a:pt x="48" y="395"/>
                  </a:cubicBezTo>
                  <a:cubicBezTo>
                    <a:pt x="29" y="395"/>
                    <a:pt x="0" y="407"/>
                    <a:pt x="0" y="445"/>
                  </a:cubicBezTo>
                  <a:cubicBezTo>
                    <a:pt x="0" y="522"/>
                    <a:pt x="79" y="577"/>
                    <a:pt x="170" y="577"/>
                  </a:cubicBezTo>
                  <a:cubicBezTo>
                    <a:pt x="274" y="577"/>
                    <a:pt x="350" y="500"/>
                    <a:pt x="350" y="414"/>
                  </a:cubicBezTo>
                  <a:cubicBezTo>
                    <a:pt x="350" y="345"/>
                    <a:pt x="298" y="280"/>
                    <a:pt x="209" y="2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2"/>
            <p:cNvSpPr/>
            <p:nvPr/>
          </p:nvSpPr>
          <p:spPr>
            <a:xfrm>
              <a:off x="3675600" y="2898000"/>
              <a:ext cx="71280" cy="302760"/>
            </a:xfrm>
            <a:custGeom>
              <a:avLst/>
              <a:gdLst/>
              <a:ahLst/>
              <a:cxnLst/>
              <a:rect l="l" t="t" r="r" b="b"/>
              <a:pathLst>
                <a:path w="198" h="841" extrusionOk="0">
                  <a:moveTo>
                    <a:pt x="197" y="419"/>
                  </a:moveTo>
                  <a:cubicBezTo>
                    <a:pt x="197" y="354"/>
                    <a:pt x="187" y="254"/>
                    <a:pt x="142" y="158"/>
                  </a:cubicBezTo>
                  <a:cubicBezTo>
                    <a:pt x="91" y="55"/>
                    <a:pt x="17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2"/>
                    <a:pt x="0" y="12"/>
                    <a:pt x="17" y="29"/>
                  </a:cubicBezTo>
                  <a:cubicBezTo>
                    <a:pt x="98" y="110"/>
                    <a:pt x="146" y="244"/>
                    <a:pt x="146" y="419"/>
                  </a:cubicBezTo>
                  <a:cubicBezTo>
                    <a:pt x="146" y="563"/>
                    <a:pt x="115" y="711"/>
                    <a:pt x="12" y="816"/>
                  </a:cubicBezTo>
                  <a:cubicBezTo>
                    <a:pt x="0" y="828"/>
                    <a:pt x="0" y="828"/>
                    <a:pt x="0" y="831"/>
                  </a:cubicBezTo>
                  <a:cubicBezTo>
                    <a:pt x="0" y="835"/>
                    <a:pt x="5" y="840"/>
                    <a:pt x="10" y="840"/>
                  </a:cubicBezTo>
                  <a:cubicBezTo>
                    <a:pt x="17" y="840"/>
                    <a:pt x="94" y="783"/>
                    <a:pt x="144" y="675"/>
                  </a:cubicBezTo>
                  <a:cubicBezTo>
                    <a:pt x="187" y="584"/>
                    <a:pt x="197" y="491"/>
                    <a:pt x="197" y="4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2"/>
            <p:cNvSpPr/>
            <p:nvPr/>
          </p:nvSpPr>
          <p:spPr>
            <a:xfrm>
              <a:off x="3877920" y="2979000"/>
              <a:ext cx="202320" cy="129600"/>
            </a:xfrm>
            <a:custGeom>
              <a:avLst/>
              <a:gdLst/>
              <a:ahLst/>
              <a:cxnLst/>
              <a:rect l="l" t="t" r="r" b="b"/>
              <a:pathLst>
                <a:path w="562" h="360" extrusionOk="0">
                  <a:moveTo>
                    <a:pt x="561" y="26"/>
                  </a:moveTo>
                  <a:cubicBezTo>
                    <a:pt x="561" y="7"/>
                    <a:pt x="557" y="0"/>
                    <a:pt x="549" y="0"/>
                  </a:cubicBezTo>
                  <a:cubicBezTo>
                    <a:pt x="547" y="0"/>
                    <a:pt x="540" y="5"/>
                    <a:pt x="537" y="24"/>
                  </a:cubicBezTo>
                  <a:cubicBezTo>
                    <a:pt x="535" y="81"/>
                    <a:pt x="475" y="115"/>
                    <a:pt x="422" y="115"/>
                  </a:cubicBezTo>
                  <a:cubicBezTo>
                    <a:pt x="372" y="115"/>
                    <a:pt x="331" y="89"/>
                    <a:pt x="286" y="60"/>
                  </a:cubicBezTo>
                  <a:cubicBezTo>
                    <a:pt x="240" y="29"/>
                    <a:pt x="194" y="0"/>
                    <a:pt x="142" y="0"/>
                  </a:cubicBezTo>
                  <a:cubicBezTo>
                    <a:pt x="62" y="0"/>
                    <a:pt x="0" y="60"/>
                    <a:pt x="0" y="136"/>
                  </a:cubicBezTo>
                  <a:cubicBezTo>
                    <a:pt x="0" y="156"/>
                    <a:pt x="7" y="160"/>
                    <a:pt x="12" y="160"/>
                  </a:cubicBezTo>
                  <a:cubicBezTo>
                    <a:pt x="19" y="160"/>
                    <a:pt x="24" y="146"/>
                    <a:pt x="24" y="141"/>
                  </a:cubicBezTo>
                  <a:cubicBezTo>
                    <a:pt x="26" y="72"/>
                    <a:pt x="96" y="45"/>
                    <a:pt x="142" y="45"/>
                  </a:cubicBezTo>
                  <a:cubicBezTo>
                    <a:pt x="190" y="45"/>
                    <a:pt x="233" y="72"/>
                    <a:pt x="276" y="103"/>
                  </a:cubicBezTo>
                  <a:cubicBezTo>
                    <a:pt x="322" y="132"/>
                    <a:pt x="367" y="163"/>
                    <a:pt x="422" y="163"/>
                  </a:cubicBezTo>
                  <a:cubicBezTo>
                    <a:pt x="499" y="163"/>
                    <a:pt x="561" y="103"/>
                    <a:pt x="561" y="26"/>
                  </a:cubicBezTo>
                  <a:moveTo>
                    <a:pt x="561" y="223"/>
                  </a:moveTo>
                  <a:cubicBezTo>
                    <a:pt x="561" y="199"/>
                    <a:pt x="552" y="196"/>
                    <a:pt x="549" y="196"/>
                  </a:cubicBezTo>
                  <a:cubicBezTo>
                    <a:pt x="547" y="196"/>
                    <a:pt x="540" y="201"/>
                    <a:pt x="537" y="218"/>
                  </a:cubicBezTo>
                  <a:cubicBezTo>
                    <a:pt x="535" y="278"/>
                    <a:pt x="475" y="311"/>
                    <a:pt x="422" y="311"/>
                  </a:cubicBezTo>
                  <a:cubicBezTo>
                    <a:pt x="372" y="311"/>
                    <a:pt x="331" y="285"/>
                    <a:pt x="286" y="256"/>
                  </a:cubicBezTo>
                  <a:cubicBezTo>
                    <a:pt x="240" y="225"/>
                    <a:pt x="194" y="194"/>
                    <a:pt x="142" y="194"/>
                  </a:cubicBezTo>
                  <a:cubicBezTo>
                    <a:pt x="62" y="194"/>
                    <a:pt x="0" y="254"/>
                    <a:pt x="0" y="333"/>
                  </a:cubicBezTo>
                  <a:cubicBezTo>
                    <a:pt x="0" y="350"/>
                    <a:pt x="7" y="357"/>
                    <a:pt x="12" y="357"/>
                  </a:cubicBezTo>
                  <a:cubicBezTo>
                    <a:pt x="19" y="357"/>
                    <a:pt x="24" y="342"/>
                    <a:pt x="24" y="338"/>
                  </a:cubicBezTo>
                  <a:cubicBezTo>
                    <a:pt x="26" y="268"/>
                    <a:pt x="96" y="242"/>
                    <a:pt x="142" y="242"/>
                  </a:cubicBezTo>
                  <a:cubicBezTo>
                    <a:pt x="190" y="242"/>
                    <a:pt x="233" y="268"/>
                    <a:pt x="276" y="297"/>
                  </a:cubicBezTo>
                  <a:cubicBezTo>
                    <a:pt x="322" y="328"/>
                    <a:pt x="367" y="359"/>
                    <a:pt x="422" y="359"/>
                  </a:cubicBezTo>
                  <a:cubicBezTo>
                    <a:pt x="501" y="359"/>
                    <a:pt x="561" y="297"/>
                    <a:pt x="561" y="22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2"/>
            <p:cNvSpPr/>
            <p:nvPr/>
          </p:nvSpPr>
          <p:spPr>
            <a:xfrm>
              <a:off x="4208760" y="2923920"/>
              <a:ext cx="100440" cy="201240"/>
            </a:xfrm>
            <a:custGeom>
              <a:avLst/>
              <a:gdLst/>
              <a:ahLst/>
              <a:cxnLst/>
              <a:rect l="l" t="t" r="r" b="b"/>
              <a:pathLst>
                <a:path w="279" h="559" extrusionOk="0">
                  <a:moveTo>
                    <a:pt x="173" y="22"/>
                  </a:moveTo>
                  <a:cubicBezTo>
                    <a:pt x="173" y="0"/>
                    <a:pt x="173" y="0"/>
                    <a:pt x="154" y="0"/>
                  </a:cubicBezTo>
                  <a:cubicBezTo>
                    <a:pt x="101" y="53"/>
                    <a:pt x="26" y="53"/>
                    <a:pt x="0" y="53"/>
                  </a:cubicBezTo>
                  <a:cubicBezTo>
                    <a:pt x="0" y="61"/>
                    <a:pt x="0" y="70"/>
                    <a:pt x="0" y="79"/>
                  </a:cubicBezTo>
                  <a:cubicBezTo>
                    <a:pt x="17" y="79"/>
                    <a:pt x="65" y="79"/>
                    <a:pt x="110" y="57"/>
                  </a:cubicBezTo>
                  <a:cubicBezTo>
                    <a:pt x="110" y="202"/>
                    <a:pt x="110" y="346"/>
                    <a:pt x="110" y="491"/>
                  </a:cubicBezTo>
                  <a:cubicBezTo>
                    <a:pt x="110" y="522"/>
                    <a:pt x="108" y="531"/>
                    <a:pt x="31" y="531"/>
                  </a:cubicBezTo>
                  <a:cubicBezTo>
                    <a:pt x="22" y="531"/>
                    <a:pt x="14" y="531"/>
                    <a:pt x="5" y="531"/>
                  </a:cubicBezTo>
                  <a:cubicBezTo>
                    <a:pt x="5" y="540"/>
                    <a:pt x="5" y="549"/>
                    <a:pt x="5" y="558"/>
                  </a:cubicBezTo>
                  <a:cubicBezTo>
                    <a:pt x="34" y="555"/>
                    <a:pt x="108" y="555"/>
                    <a:pt x="142" y="555"/>
                  </a:cubicBezTo>
                  <a:cubicBezTo>
                    <a:pt x="175" y="555"/>
                    <a:pt x="247" y="555"/>
                    <a:pt x="278" y="558"/>
                  </a:cubicBezTo>
                  <a:cubicBezTo>
                    <a:pt x="278" y="549"/>
                    <a:pt x="278" y="540"/>
                    <a:pt x="278" y="531"/>
                  </a:cubicBezTo>
                  <a:cubicBezTo>
                    <a:pt x="269" y="531"/>
                    <a:pt x="259" y="531"/>
                    <a:pt x="250" y="531"/>
                  </a:cubicBezTo>
                  <a:cubicBezTo>
                    <a:pt x="175" y="531"/>
                    <a:pt x="173" y="522"/>
                    <a:pt x="173" y="491"/>
                  </a:cubicBezTo>
                  <a:cubicBezTo>
                    <a:pt x="173" y="334"/>
                    <a:pt x="173" y="178"/>
                    <a:pt x="173" y="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4358880" y="3092760"/>
              <a:ext cx="33120" cy="32400"/>
            </a:xfrm>
            <a:custGeom>
              <a:avLst/>
              <a:gdLst/>
              <a:ahLst/>
              <a:cxnLst/>
              <a:rect l="l" t="t" r="r" b="b"/>
              <a:pathLst>
                <a:path w="92" h="90" extrusionOk="0">
                  <a:moveTo>
                    <a:pt x="91" y="45"/>
                  </a:moveTo>
                  <a:cubicBezTo>
                    <a:pt x="91" y="19"/>
                    <a:pt x="70" y="0"/>
                    <a:pt x="46" y="0"/>
                  </a:cubicBezTo>
                  <a:cubicBezTo>
                    <a:pt x="22" y="0"/>
                    <a:pt x="0" y="20"/>
                    <a:pt x="0" y="45"/>
                  </a:cubicBezTo>
                  <a:cubicBezTo>
                    <a:pt x="0" y="71"/>
                    <a:pt x="22" y="89"/>
                    <a:pt x="46" y="89"/>
                  </a:cubicBezTo>
                  <a:cubicBezTo>
                    <a:pt x="70" y="89"/>
                    <a:pt x="91" y="69"/>
                    <a:pt x="91" y="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2"/>
            <p:cNvSpPr/>
            <p:nvPr/>
          </p:nvSpPr>
          <p:spPr>
            <a:xfrm>
              <a:off x="4430880" y="2923920"/>
              <a:ext cx="125640" cy="208080"/>
            </a:xfrm>
            <a:custGeom>
              <a:avLst/>
              <a:gdLst/>
              <a:ahLst/>
              <a:cxnLst/>
              <a:rect l="l" t="t" r="r" b="b"/>
              <a:pathLst>
                <a:path w="349" h="578" extrusionOk="0">
                  <a:moveTo>
                    <a:pt x="101" y="175"/>
                  </a:moveTo>
                  <a:cubicBezTo>
                    <a:pt x="62" y="148"/>
                    <a:pt x="58" y="120"/>
                    <a:pt x="58" y="108"/>
                  </a:cubicBezTo>
                  <a:cubicBezTo>
                    <a:pt x="58" y="55"/>
                    <a:pt x="113" y="19"/>
                    <a:pt x="173" y="19"/>
                  </a:cubicBezTo>
                  <a:cubicBezTo>
                    <a:pt x="235" y="19"/>
                    <a:pt x="288" y="65"/>
                    <a:pt x="288" y="124"/>
                  </a:cubicBezTo>
                  <a:cubicBezTo>
                    <a:pt x="288" y="172"/>
                    <a:pt x="257" y="213"/>
                    <a:pt x="206" y="242"/>
                  </a:cubicBezTo>
                  <a:cubicBezTo>
                    <a:pt x="171" y="219"/>
                    <a:pt x="136" y="197"/>
                    <a:pt x="101" y="175"/>
                  </a:cubicBezTo>
                  <a:moveTo>
                    <a:pt x="223" y="254"/>
                  </a:moveTo>
                  <a:cubicBezTo>
                    <a:pt x="286" y="223"/>
                    <a:pt x="326" y="180"/>
                    <a:pt x="326" y="124"/>
                  </a:cubicBezTo>
                  <a:cubicBezTo>
                    <a:pt x="326" y="48"/>
                    <a:pt x="252" y="0"/>
                    <a:pt x="175" y="0"/>
                  </a:cubicBezTo>
                  <a:cubicBezTo>
                    <a:pt x="89" y="0"/>
                    <a:pt x="22" y="62"/>
                    <a:pt x="22" y="139"/>
                  </a:cubicBezTo>
                  <a:cubicBezTo>
                    <a:pt x="22" y="156"/>
                    <a:pt x="24" y="192"/>
                    <a:pt x="58" y="232"/>
                  </a:cubicBezTo>
                  <a:cubicBezTo>
                    <a:pt x="67" y="242"/>
                    <a:pt x="98" y="263"/>
                    <a:pt x="120" y="278"/>
                  </a:cubicBezTo>
                  <a:cubicBezTo>
                    <a:pt x="72" y="302"/>
                    <a:pt x="0" y="347"/>
                    <a:pt x="0" y="431"/>
                  </a:cubicBezTo>
                  <a:cubicBezTo>
                    <a:pt x="0" y="519"/>
                    <a:pt x="84" y="577"/>
                    <a:pt x="173" y="577"/>
                  </a:cubicBezTo>
                  <a:cubicBezTo>
                    <a:pt x="269" y="577"/>
                    <a:pt x="348" y="508"/>
                    <a:pt x="348" y="417"/>
                  </a:cubicBezTo>
                  <a:cubicBezTo>
                    <a:pt x="348" y="388"/>
                    <a:pt x="341" y="350"/>
                    <a:pt x="307" y="314"/>
                  </a:cubicBezTo>
                  <a:cubicBezTo>
                    <a:pt x="290" y="297"/>
                    <a:pt x="278" y="287"/>
                    <a:pt x="223" y="254"/>
                  </a:cubicBezTo>
                  <a:moveTo>
                    <a:pt x="139" y="290"/>
                  </a:moveTo>
                  <a:cubicBezTo>
                    <a:pt x="174" y="311"/>
                    <a:pt x="208" y="333"/>
                    <a:pt x="242" y="354"/>
                  </a:cubicBezTo>
                  <a:cubicBezTo>
                    <a:pt x="266" y="371"/>
                    <a:pt x="307" y="395"/>
                    <a:pt x="307" y="448"/>
                  </a:cubicBezTo>
                  <a:cubicBezTo>
                    <a:pt x="307" y="510"/>
                    <a:pt x="242" y="553"/>
                    <a:pt x="175" y="553"/>
                  </a:cubicBezTo>
                  <a:cubicBezTo>
                    <a:pt x="101" y="553"/>
                    <a:pt x="41" y="500"/>
                    <a:pt x="41" y="431"/>
                  </a:cubicBezTo>
                  <a:cubicBezTo>
                    <a:pt x="41" y="383"/>
                    <a:pt x="67" y="328"/>
                    <a:pt x="139" y="29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4581720" y="2923920"/>
              <a:ext cx="126360" cy="208080"/>
            </a:xfrm>
            <a:custGeom>
              <a:avLst/>
              <a:gdLst/>
              <a:ahLst/>
              <a:cxnLst/>
              <a:rect l="l" t="t" r="r" b="b"/>
              <a:pathLst>
                <a:path w="351" h="578" extrusionOk="0">
                  <a:moveTo>
                    <a:pt x="274" y="292"/>
                  </a:moveTo>
                  <a:cubicBezTo>
                    <a:pt x="274" y="301"/>
                    <a:pt x="274" y="310"/>
                    <a:pt x="274" y="318"/>
                  </a:cubicBezTo>
                  <a:cubicBezTo>
                    <a:pt x="274" y="515"/>
                    <a:pt x="187" y="553"/>
                    <a:pt x="139" y="553"/>
                  </a:cubicBezTo>
                  <a:cubicBezTo>
                    <a:pt x="125" y="553"/>
                    <a:pt x="79" y="551"/>
                    <a:pt x="55" y="522"/>
                  </a:cubicBezTo>
                  <a:cubicBezTo>
                    <a:pt x="94" y="522"/>
                    <a:pt x="98" y="498"/>
                    <a:pt x="98" y="484"/>
                  </a:cubicBezTo>
                  <a:cubicBezTo>
                    <a:pt x="98" y="457"/>
                    <a:pt x="79" y="445"/>
                    <a:pt x="60" y="445"/>
                  </a:cubicBezTo>
                  <a:cubicBezTo>
                    <a:pt x="48" y="445"/>
                    <a:pt x="22" y="452"/>
                    <a:pt x="22" y="486"/>
                  </a:cubicBezTo>
                  <a:cubicBezTo>
                    <a:pt x="22" y="541"/>
                    <a:pt x="67" y="577"/>
                    <a:pt x="139" y="577"/>
                  </a:cubicBezTo>
                  <a:cubicBezTo>
                    <a:pt x="247" y="577"/>
                    <a:pt x="350" y="462"/>
                    <a:pt x="350" y="282"/>
                  </a:cubicBezTo>
                  <a:cubicBezTo>
                    <a:pt x="350" y="55"/>
                    <a:pt x="254" y="0"/>
                    <a:pt x="178" y="0"/>
                  </a:cubicBezTo>
                  <a:cubicBezTo>
                    <a:pt x="132" y="0"/>
                    <a:pt x="91" y="14"/>
                    <a:pt x="55" y="53"/>
                  </a:cubicBezTo>
                  <a:cubicBezTo>
                    <a:pt x="19" y="91"/>
                    <a:pt x="0" y="124"/>
                    <a:pt x="0" y="189"/>
                  </a:cubicBezTo>
                  <a:cubicBezTo>
                    <a:pt x="0" y="292"/>
                    <a:pt x="74" y="376"/>
                    <a:pt x="170" y="376"/>
                  </a:cubicBezTo>
                  <a:cubicBezTo>
                    <a:pt x="221" y="376"/>
                    <a:pt x="254" y="340"/>
                    <a:pt x="274" y="292"/>
                  </a:cubicBezTo>
                  <a:moveTo>
                    <a:pt x="170" y="357"/>
                  </a:moveTo>
                  <a:cubicBezTo>
                    <a:pt x="156" y="357"/>
                    <a:pt x="118" y="357"/>
                    <a:pt x="91" y="304"/>
                  </a:cubicBezTo>
                  <a:cubicBezTo>
                    <a:pt x="77" y="273"/>
                    <a:pt x="77" y="230"/>
                    <a:pt x="77" y="189"/>
                  </a:cubicBezTo>
                  <a:cubicBezTo>
                    <a:pt x="77" y="144"/>
                    <a:pt x="77" y="103"/>
                    <a:pt x="94" y="74"/>
                  </a:cubicBezTo>
                  <a:cubicBezTo>
                    <a:pt x="118" y="31"/>
                    <a:pt x="149" y="19"/>
                    <a:pt x="178" y="19"/>
                  </a:cubicBezTo>
                  <a:cubicBezTo>
                    <a:pt x="218" y="19"/>
                    <a:pt x="245" y="48"/>
                    <a:pt x="259" y="86"/>
                  </a:cubicBezTo>
                  <a:cubicBezTo>
                    <a:pt x="269" y="113"/>
                    <a:pt x="274" y="165"/>
                    <a:pt x="274" y="206"/>
                  </a:cubicBezTo>
                  <a:cubicBezTo>
                    <a:pt x="274" y="275"/>
                    <a:pt x="245" y="357"/>
                    <a:pt x="170" y="35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4734000" y="2923920"/>
              <a:ext cx="126360" cy="208080"/>
            </a:xfrm>
            <a:custGeom>
              <a:avLst/>
              <a:gdLst/>
              <a:ahLst/>
              <a:cxnLst/>
              <a:rect l="l" t="t" r="r" b="b"/>
              <a:pathLst>
                <a:path w="351" h="578" extrusionOk="0">
                  <a:moveTo>
                    <a:pt x="209" y="263"/>
                  </a:moveTo>
                  <a:cubicBezTo>
                    <a:pt x="278" y="239"/>
                    <a:pt x="326" y="182"/>
                    <a:pt x="326" y="115"/>
                  </a:cubicBezTo>
                  <a:cubicBezTo>
                    <a:pt x="326" y="45"/>
                    <a:pt x="252" y="0"/>
                    <a:pt x="173" y="0"/>
                  </a:cubicBezTo>
                  <a:cubicBezTo>
                    <a:pt x="86" y="0"/>
                    <a:pt x="22" y="50"/>
                    <a:pt x="22" y="113"/>
                  </a:cubicBezTo>
                  <a:cubicBezTo>
                    <a:pt x="22" y="141"/>
                    <a:pt x="41" y="158"/>
                    <a:pt x="65" y="158"/>
                  </a:cubicBezTo>
                  <a:cubicBezTo>
                    <a:pt x="91" y="158"/>
                    <a:pt x="108" y="139"/>
                    <a:pt x="108" y="115"/>
                  </a:cubicBezTo>
                  <a:cubicBezTo>
                    <a:pt x="108" y="72"/>
                    <a:pt x="70" y="72"/>
                    <a:pt x="55" y="72"/>
                  </a:cubicBezTo>
                  <a:cubicBezTo>
                    <a:pt x="82" y="31"/>
                    <a:pt x="139" y="19"/>
                    <a:pt x="168" y="19"/>
                  </a:cubicBezTo>
                  <a:cubicBezTo>
                    <a:pt x="204" y="19"/>
                    <a:pt x="250" y="38"/>
                    <a:pt x="250" y="115"/>
                  </a:cubicBezTo>
                  <a:cubicBezTo>
                    <a:pt x="250" y="124"/>
                    <a:pt x="247" y="172"/>
                    <a:pt x="226" y="211"/>
                  </a:cubicBezTo>
                  <a:cubicBezTo>
                    <a:pt x="202" y="249"/>
                    <a:pt x="173" y="254"/>
                    <a:pt x="151" y="254"/>
                  </a:cubicBezTo>
                  <a:cubicBezTo>
                    <a:pt x="144" y="254"/>
                    <a:pt x="125" y="256"/>
                    <a:pt x="118" y="256"/>
                  </a:cubicBezTo>
                  <a:cubicBezTo>
                    <a:pt x="110" y="256"/>
                    <a:pt x="106" y="259"/>
                    <a:pt x="106" y="266"/>
                  </a:cubicBezTo>
                  <a:cubicBezTo>
                    <a:pt x="106" y="275"/>
                    <a:pt x="110" y="275"/>
                    <a:pt x="125" y="275"/>
                  </a:cubicBezTo>
                  <a:cubicBezTo>
                    <a:pt x="138" y="275"/>
                    <a:pt x="150" y="275"/>
                    <a:pt x="163" y="275"/>
                  </a:cubicBezTo>
                  <a:cubicBezTo>
                    <a:pt x="233" y="275"/>
                    <a:pt x="264" y="333"/>
                    <a:pt x="264" y="414"/>
                  </a:cubicBezTo>
                  <a:cubicBezTo>
                    <a:pt x="264" y="529"/>
                    <a:pt x="204" y="553"/>
                    <a:pt x="168" y="553"/>
                  </a:cubicBezTo>
                  <a:cubicBezTo>
                    <a:pt x="132" y="553"/>
                    <a:pt x="67" y="539"/>
                    <a:pt x="38" y="488"/>
                  </a:cubicBezTo>
                  <a:cubicBezTo>
                    <a:pt x="67" y="493"/>
                    <a:pt x="94" y="474"/>
                    <a:pt x="94" y="443"/>
                  </a:cubicBezTo>
                  <a:cubicBezTo>
                    <a:pt x="94" y="412"/>
                    <a:pt x="72" y="395"/>
                    <a:pt x="48" y="395"/>
                  </a:cubicBezTo>
                  <a:cubicBezTo>
                    <a:pt x="26" y="395"/>
                    <a:pt x="0" y="407"/>
                    <a:pt x="0" y="445"/>
                  </a:cubicBezTo>
                  <a:cubicBezTo>
                    <a:pt x="0" y="522"/>
                    <a:pt x="79" y="577"/>
                    <a:pt x="170" y="577"/>
                  </a:cubicBezTo>
                  <a:cubicBezTo>
                    <a:pt x="274" y="577"/>
                    <a:pt x="350" y="500"/>
                    <a:pt x="350" y="414"/>
                  </a:cubicBezTo>
                  <a:cubicBezTo>
                    <a:pt x="350" y="345"/>
                    <a:pt x="298" y="280"/>
                    <a:pt x="209" y="2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9" name="Google Shape;219;p22"/>
          <p:cNvPicPr preferRelativeResize="0"/>
          <p:nvPr/>
        </p:nvPicPr>
        <p:blipFill rotWithShape="1">
          <a:blip r:embed="rId3">
            <a:alphaModFix/>
          </a:blip>
          <a:srcRect l="5464" t="3381"/>
          <a:stretch/>
        </p:blipFill>
        <p:spPr>
          <a:xfrm>
            <a:off x="6032150" y="2377800"/>
            <a:ext cx="4081326" cy="312840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/>
          <p:nvPr/>
        </p:nvSpPr>
        <p:spPr>
          <a:xfrm>
            <a:off x="76725" y="1733500"/>
            <a:ext cx="44622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s-ES" sz="2200">
                <a:solidFill>
                  <a:schemeClr val="dk1"/>
                </a:solidFill>
              </a:rPr>
              <a:t>Fractals repeats its structure at different scales.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s-ES" sz="2200">
                <a:solidFill>
                  <a:schemeClr val="dk1"/>
                </a:solidFill>
              </a:rPr>
              <a:t>One property is the fractal dimension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dk1"/>
                </a:solidFill>
              </a:rPr>
              <a:t>For the gasket,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dk1"/>
                </a:solidFill>
              </a:rPr>
              <a:t>For the carpet,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Microsoft Office PowerPoint</Application>
  <PresentationFormat>Personalizado</PresentationFormat>
  <Paragraphs>83</Paragraphs>
  <Slides>17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Noto Sans Symbols</vt:lpstr>
      <vt:lpstr>Times New Roman</vt:lpstr>
      <vt:lpstr>Verdana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Transport in a triangular lattice</vt:lpstr>
      <vt:lpstr>Characterization of the transport</vt:lpstr>
      <vt:lpstr>Presentación de PowerPoint</vt:lpstr>
      <vt:lpstr>Transport in a fractal geometry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Abel Rojo Francàs</cp:lastModifiedBy>
  <cp:revision>1</cp:revision>
  <dcterms:modified xsi:type="dcterms:W3CDTF">2024-02-06T08:22:48Z</dcterms:modified>
</cp:coreProperties>
</file>