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4"/>
  </p:notesMasterIdLst>
  <p:handoutMasterIdLst>
    <p:handoutMasterId r:id="rId25"/>
  </p:handoutMasterIdLst>
  <p:sldIdLst>
    <p:sldId id="256" r:id="rId5"/>
    <p:sldId id="365" r:id="rId6"/>
    <p:sldId id="374" r:id="rId7"/>
    <p:sldId id="373" r:id="rId8"/>
    <p:sldId id="370" r:id="rId9"/>
    <p:sldId id="371" r:id="rId10"/>
    <p:sldId id="348" r:id="rId11"/>
    <p:sldId id="369" r:id="rId12"/>
    <p:sldId id="350" r:id="rId13"/>
    <p:sldId id="359" r:id="rId14"/>
    <p:sldId id="367" r:id="rId15"/>
    <p:sldId id="357" r:id="rId16"/>
    <p:sldId id="356" r:id="rId17"/>
    <p:sldId id="372" r:id="rId18"/>
    <p:sldId id="358" r:id="rId19"/>
    <p:sldId id="368" r:id="rId20"/>
    <p:sldId id="344" r:id="rId21"/>
    <p:sldId id="345" r:id="rId22"/>
    <p:sldId id="349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93" autoAdjust="0"/>
    <p:restoredTop sz="94598" autoAdjust="0"/>
  </p:normalViewPr>
  <p:slideViewPr>
    <p:cSldViewPr snapToGrid="0">
      <p:cViewPr varScale="1">
        <p:scale>
          <a:sx n="101" d="100"/>
          <a:sy n="101" d="100"/>
        </p:scale>
        <p:origin x="252" y="6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5" d="100"/>
          <a:sy n="65" d="100"/>
        </p:scale>
        <p:origin x="3154" y="43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64B13DD-DD5C-4D7B-A7B2-0D291A44580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5399B4A-D4B6-41DC-B4BA-A16F4A7EABF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8DD508-762E-4A56-8057-6F3E893FE061}" type="datetimeFigureOut">
              <a:rPr lang="en-US" smtClean="0"/>
              <a:t>6/20/2025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8A662FF-2BD0-42CC-81E0-E211BE360A8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57ECB1-26BD-4C91-A134-EC6F2CC72CE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BFE5E4-E7AD-46D7-82A6-8E6D0CE600B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24178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69CD52-EA80-42E8-964B-0DC3907FFC08}" type="datetimeFigureOut">
              <a:rPr lang="en-US" smtClean="0"/>
              <a:t>6/20/2025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DF5DD2-187C-450F-BB87-F62B9ADB04D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33387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D72AEE-F23D-491C-6737-5334B77EA9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B297AF7-CB4E-E914-55D0-B37D4BFE9A3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27AEB5A-2BCA-BF76-DEDB-A78C61C32F8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85E44A-289B-05F5-25E8-65324E25C16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251742-F350-4E0A-882E-44E34E005EFD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26816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BD314D-C396-317A-11B8-5D28E9A92D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403DC8E-7EFB-383F-66D9-8F215CB459A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469035D-F70D-4A5C-464F-494429ACB94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44D370-A682-A3F0-1E58-B7CD4116B8A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251742-F350-4E0A-882E-44E34E005EFD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74517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68319D-7A65-3472-6C55-EC4867D388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B7748F8-BC98-B8CF-4330-3EBFEE1B6EB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8A02CA8-EC2D-8867-5EBF-FEDD50FCEC4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FF2084-2C13-9706-53BB-CE270E76333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251742-F350-4E0A-882E-44E34E005EFD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08399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089AF31C-6D63-451B-BE35-F1CE5A8D371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35702" y="503497"/>
            <a:ext cx="4223000" cy="3845891"/>
          </a:xfrm>
        </p:spPr>
        <p:txBody>
          <a:bodyPr/>
          <a:lstStyle>
            <a:lvl1pPr>
              <a:defRPr sz="6000" b="1" spc="1500" baseline="0"/>
            </a:lvl1pPr>
          </a:lstStyle>
          <a:p>
            <a:pPr algn="l"/>
            <a:r>
              <a:rPr lang="en-US" dirty="0"/>
              <a:t>CLICK TO ADD TITLE</a:t>
            </a: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7D4FF1DD-E23B-4744-B517-0FC5587EC80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5702" y="4441463"/>
            <a:ext cx="4223000" cy="1781123"/>
          </a:xfrm>
        </p:spPr>
        <p:txBody>
          <a:bodyPr/>
          <a:lstStyle>
            <a:lvl1pPr marL="0">
              <a:buNone/>
              <a:defRPr sz="2400" spc="400" baseline="0"/>
            </a:lvl1pPr>
          </a:lstStyle>
          <a:p>
            <a:pPr algn="l"/>
            <a:r>
              <a:rPr lang="en-US" dirty="0"/>
              <a:t>CLICK TO ADD SUBTITLE</a:t>
            </a:r>
          </a:p>
        </p:txBody>
      </p:sp>
      <p:sp>
        <p:nvSpPr>
          <p:cNvPr id="19" name="Graphic 212">
            <a:extLst>
              <a:ext uri="{FF2B5EF4-FFF2-40B4-BE49-F238E27FC236}">
                <a16:creationId xmlns:a16="http://schemas.microsoft.com/office/drawing/2014/main" id="{0E905E14-E19A-49A4-95B0-A4334F09DD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458925" y="819560"/>
            <a:ext cx="413564" cy="413564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lt1"/>
              </a:solidFill>
            </a:endParaRPr>
          </a:p>
        </p:txBody>
      </p:sp>
      <p:sp>
        <p:nvSpPr>
          <p:cNvPr id="20" name="Graphic 212">
            <a:extLst>
              <a:ext uri="{FF2B5EF4-FFF2-40B4-BE49-F238E27FC236}">
                <a16:creationId xmlns:a16="http://schemas.microsoft.com/office/drawing/2014/main" id="{F99F5C16-D21E-4159-9011-D83D629454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458925" y="819560"/>
            <a:ext cx="413564" cy="413564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chemeClr val="accent3">
              <a:alpha val="2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lt1"/>
              </a:solidFill>
            </a:endParaRPr>
          </a:p>
        </p:txBody>
      </p:sp>
      <p:sp>
        <p:nvSpPr>
          <p:cNvPr id="198" name="Picture Placeholder 197">
            <a:extLst>
              <a:ext uri="{FF2B5EF4-FFF2-40B4-BE49-F238E27FC236}">
                <a16:creationId xmlns:a16="http://schemas.microsoft.com/office/drawing/2014/main" id="{F9D3FB22-FF74-4855-A816-8D13507F1A8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467894" y="587120"/>
            <a:ext cx="5290998" cy="5290998"/>
          </a:xfrm>
          <a:custGeom>
            <a:avLst/>
            <a:gdLst>
              <a:gd name="connsiteX0" fmla="*/ 2645499 w 5290998"/>
              <a:gd name="connsiteY0" fmla="*/ 0 h 5290998"/>
              <a:gd name="connsiteX1" fmla="*/ 5290998 w 5290998"/>
              <a:gd name="connsiteY1" fmla="*/ 2645499 h 5290998"/>
              <a:gd name="connsiteX2" fmla="*/ 2645499 w 5290998"/>
              <a:gd name="connsiteY2" fmla="*/ 5290998 h 5290998"/>
              <a:gd name="connsiteX3" fmla="*/ 0 w 5290998"/>
              <a:gd name="connsiteY3" fmla="*/ 2645499 h 5290998"/>
              <a:gd name="connsiteX4" fmla="*/ 2645499 w 5290998"/>
              <a:gd name="connsiteY4" fmla="*/ 0 h 5290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90998" h="5290998">
                <a:moveTo>
                  <a:pt x="2645499" y="0"/>
                </a:moveTo>
                <a:cubicBezTo>
                  <a:pt x="4106568" y="0"/>
                  <a:pt x="5290998" y="1184430"/>
                  <a:pt x="5290998" y="2645499"/>
                </a:cubicBezTo>
                <a:cubicBezTo>
                  <a:pt x="5290998" y="4106568"/>
                  <a:pt x="4106568" y="5290998"/>
                  <a:pt x="2645499" y="5290998"/>
                </a:cubicBezTo>
                <a:cubicBezTo>
                  <a:pt x="1184430" y="5290998"/>
                  <a:pt x="0" y="4106568"/>
                  <a:pt x="0" y="2645499"/>
                </a:cubicBezTo>
                <a:cubicBezTo>
                  <a:pt x="0" y="1184430"/>
                  <a:pt x="1184430" y="0"/>
                  <a:pt x="264549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grpSp>
        <p:nvGrpSpPr>
          <p:cNvPr id="7" name="Graphic 190">
            <a:extLst>
              <a:ext uri="{FF2B5EF4-FFF2-40B4-BE49-F238E27FC236}">
                <a16:creationId xmlns:a16="http://schemas.microsoft.com/office/drawing/2014/main" id="{17EAC1B1-556C-4228-8079-3D901DC59A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4958702" y="964250"/>
            <a:ext cx="1591731" cy="537747"/>
            <a:chOff x="2504802" y="1755501"/>
            <a:chExt cx="1591731" cy="537747"/>
          </a:xfrm>
          <a:solidFill>
            <a:schemeClr val="tx1"/>
          </a:solidFill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00A0FE21-F756-4726-9EC7-46DFECEEA9C4}"/>
                </a:ext>
              </a:extLst>
            </p:cNvPr>
            <p:cNvSpPr/>
            <p:nvPr/>
          </p:nvSpPr>
          <p:spPr>
            <a:xfrm>
              <a:off x="2504802" y="2113855"/>
              <a:ext cx="1598614" cy="172939"/>
            </a:xfrm>
            <a:custGeom>
              <a:avLst/>
              <a:gdLst>
                <a:gd name="connsiteX0" fmla="*/ 1248648 w 1598614"/>
                <a:gd name="connsiteY0" fmla="*/ 172939 h 172939"/>
                <a:gd name="connsiteX1" fmla="*/ 1123031 w 1598614"/>
                <a:gd name="connsiteY1" fmla="*/ 92708 h 172939"/>
                <a:gd name="connsiteX2" fmla="*/ 1024085 w 1598614"/>
                <a:gd name="connsiteY2" fmla="*/ 29469 h 172939"/>
                <a:gd name="connsiteX3" fmla="*/ 925140 w 1598614"/>
                <a:gd name="connsiteY3" fmla="*/ 92708 h 172939"/>
                <a:gd name="connsiteX4" fmla="*/ 799522 w 1598614"/>
                <a:gd name="connsiteY4" fmla="*/ 172939 h 172939"/>
                <a:gd name="connsiteX5" fmla="*/ 799522 w 1598614"/>
                <a:gd name="connsiteY5" fmla="*/ 172939 h 172939"/>
                <a:gd name="connsiteX6" fmla="*/ 673905 w 1598614"/>
                <a:gd name="connsiteY6" fmla="*/ 92708 h 172939"/>
                <a:gd name="connsiteX7" fmla="*/ 574959 w 1598614"/>
                <a:gd name="connsiteY7" fmla="*/ 29469 h 172939"/>
                <a:gd name="connsiteX8" fmla="*/ 476014 w 1598614"/>
                <a:gd name="connsiteY8" fmla="*/ 92708 h 172939"/>
                <a:gd name="connsiteX9" fmla="*/ 350396 w 1598614"/>
                <a:gd name="connsiteY9" fmla="*/ 172939 h 172939"/>
                <a:gd name="connsiteX10" fmla="*/ 224778 w 1598614"/>
                <a:gd name="connsiteY10" fmla="*/ 92708 h 172939"/>
                <a:gd name="connsiteX11" fmla="*/ 125833 w 1598614"/>
                <a:gd name="connsiteY11" fmla="*/ 29469 h 172939"/>
                <a:gd name="connsiteX12" fmla="*/ 26887 w 1598614"/>
                <a:gd name="connsiteY12" fmla="*/ 92708 h 172939"/>
                <a:gd name="connsiteX13" fmla="*/ 0 w 1598614"/>
                <a:gd name="connsiteY13" fmla="*/ 80232 h 172939"/>
                <a:gd name="connsiteX14" fmla="*/ 125618 w 1598614"/>
                <a:gd name="connsiteY14" fmla="*/ 0 h 172939"/>
                <a:gd name="connsiteX15" fmla="*/ 251235 w 1598614"/>
                <a:gd name="connsiteY15" fmla="*/ 80232 h 172939"/>
                <a:gd name="connsiteX16" fmla="*/ 350181 w 1598614"/>
                <a:gd name="connsiteY16" fmla="*/ 143471 h 172939"/>
                <a:gd name="connsiteX17" fmla="*/ 449126 w 1598614"/>
                <a:gd name="connsiteY17" fmla="*/ 80232 h 172939"/>
                <a:gd name="connsiteX18" fmla="*/ 574744 w 1598614"/>
                <a:gd name="connsiteY18" fmla="*/ 0 h 172939"/>
                <a:gd name="connsiteX19" fmla="*/ 700362 w 1598614"/>
                <a:gd name="connsiteY19" fmla="*/ 80232 h 172939"/>
                <a:gd name="connsiteX20" fmla="*/ 799307 w 1598614"/>
                <a:gd name="connsiteY20" fmla="*/ 143471 h 172939"/>
                <a:gd name="connsiteX21" fmla="*/ 799307 w 1598614"/>
                <a:gd name="connsiteY21" fmla="*/ 143471 h 172939"/>
                <a:gd name="connsiteX22" fmla="*/ 898253 w 1598614"/>
                <a:gd name="connsiteY22" fmla="*/ 80232 h 172939"/>
                <a:gd name="connsiteX23" fmla="*/ 1023870 w 1598614"/>
                <a:gd name="connsiteY23" fmla="*/ 0 h 172939"/>
                <a:gd name="connsiteX24" fmla="*/ 1149488 w 1598614"/>
                <a:gd name="connsiteY24" fmla="*/ 80232 h 172939"/>
                <a:gd name="connsiteX25" fmla="*/ 1248433 w 1598614"/>
                <a:gd name="connsiteY25" fmla="*/ 143471 h 172939"/>
                <a:gd name="connsiteX26" fmla="*/ 1347379 w 1598614"/>
                <a:gd name="connsiteY26" fmla="*/ 80232 h 172939"/>
                <a:gd name="connsiteX27" fmla="*/ 1472997 w 1598614"/>
                <a:gd name="connsiteY27" fmla="*/ 0 h 172939"/>
                <a:gd name="connsiteX28" fmla="*/ 1598614 w 1598614"/>
                <a:gd name="connsiteY28" fmla="*/ 80232 h 172939"/>
                <a:gd name="connsiteX29" fmla="*/ 1571942 w 1598614"/>
                <a:gd name="connsiteY29" fmla="*/ 92708 h 172939"/>
                <a:gd name="connsiteX30" fmla="*/ 1472997 w 1598614"/>
                <a:gd name="connsiteY30" fmla="*/ 29469 h 172939"/>
                <a:gd name="connsiteX31" fmla="*/ 1374051 w 1598614"/>
                <a:gd name="connsiteY31" fmla="*/ 92708 h 172939"/>
                <a:gd name="connsiteX32" fmla="*/ 1248648 w 1598614"/>
                <a:gd name="connsiteY32" fmla="*/ 172939 h 172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598614" h="172939">
                  <a:moveTo>
                    <a:pt x="1248648" y="172939"/>
                  </a:moveTo>
                  <a:cubicBezTo>
                    <a:pt x="1194229" y="172939"/>
                    <a:pt x="1146046" y="142180"/>
                    <a:pt x="1123031" y="92708"/>
                  </a:cubicBezTo>
                  <a:cubicBezTo>
                    <a:pt x="1104962" y="53775"/>
                    <a:pt x="1067105" y="29469"/>
                    <a:pt x="1024085" y="29469"/>
                  </a:cubicBezTo>
                  <a:cubicBezTo>
                    <a:pt x="981066" y="29469"/>
                    <a:pt x="943208" y="53775"/>
                    <a:pt x="925140" y="92708"/>
                  </a:cubicBezTo>
                  <a:cubicBezTo>
                    <a:pt x="902124" y="142180"/>
                    <a:pt x="853942" y="172939"/>
                    <a:pt x="799522" y="172939"/>
                  </a:cubicBezTo>
                  <a:cubicBezTo>
                    <a:pt x="799522" y="172939"/>
                    <a:pt x="799522" y="172939"/>
                    <a:pt x="799522" y="172939"/>
                  </a:cubicBezTo>
                  <a:cubicBezTo>
                    <a:pt x="744887" y="172939"/>
                    <a:pt x="696920" y="142180"/>
                    <a:pt x="673905" y="92708"/>
                  </a:cubicBezTo>
                  <a:cubicBezTo>
                    <a:pt x="655836" y="53775"/>
                    <a:pt x="617979" y="29469"/>
                    <a:pt x="574959" y="29469"/>
                  </a:cubicBezTo>
                  <a:cubicBezTo>
                    <a:pt x="531939" y="29469"/>
                    <a:pt x="494082" y="53775"/>
                    <a:pt x="476014" y="92708"/>
                  </a:cubicBezTo>
                  <a:cubicBezTo>
                    <a:pt x="452998" y="142180"/>
                    <a:pt x="405031" y="172939"/>
                    <a:pt x="350396" y="172939"/>
                  </a:cubicBezTo>
                  <a:cubicBezTo>
                    <a:pt x="295976" y="172939"/>
                    <a:pt x="247794" y="142180"/>
                    <a:pt x="224778" y="92708"/>
                  </a:cubicBezTo>
                  <a:cubicBezTo>
                    <a:pt x="206710" y="53775"/>
                    <a:pt x="168853" y="29469"/>
                    <a:pt x="125833" y="29469"/>
                  </a:cubicBezTo>
                  <a:cubicBezTo>
                    <a:pt x="82813" y="29469"/>
                    <a:pt x="44956" y="53775"/>
                    <a:pt x="26887" y="92708"/>
                  </a:cubicBezTo>
                  <a:lnTo>
                    <a:pt x="0" y="80232"/>
                  </a:lnTo>
                  <a:cubicBezTo>
                    <a:pt x="23016" y="30759"/>
                    <a:pt x="70983" y="0"/>
                    <a:pt x="125618" y="0"/>
                  </a:cubicBezTo>
                  <a:cubicBezTo>
                    <a:pt x="180253" y="0"/>
                    <a:pt x="228220" y="30759"/>
                    <a:pt x="251235" y="80232"/>
                  </a:cubicBezTo>
                  <a:cubicBezTo>
                    <a:pt x="269304" y="119165"/>
                    <a:pt x="307376" y="143471"/>
                    <a:pt x="350181" y="143471"/>
                  </a:cubicBezTo>
                  <a:cubicBezTo>
                    <a:pt x="393201" y="143471"/>
                    <a:pt x="431058" y="119165"/>
                    <a:pt x="449126" y="80232"/>
                  </a:cubicBezTo>
                  <a:cubicBezTo>
                    <a:pt x="472142" y="30759"/>
                    <a:pt x="520324" y="0"/>
                    <a:pt x="574744" y="0"/>
                  </a:cubicBezTo>
                  <a:cubicBezTo>
                    <a:pt x="629164" y="0"/>
                    <a:pt x="677346" y="30759"/>
                    <a:pt x="700362" y="80232"/>
                  </a:cubicBezTo>
                  <a:cubicBezTo>
                    <a:pt x="718430" y="119165"/>
                    <a:pt x="756287" y="143471"/>
                    <a:pt x="799307" y="143471"/>
                  </a:cubicBezTo>
                  <a:lnTo>
                    <a:pt x="799307" y="143471"/>
                  </a:lnTo>
                  <a:cubicBezTo>
                    <a:pt x="842327" y="143471"/>
                    <a:pt x="880184" y="119165"/>
                    <a:pt x="898253" y="80232"/>
                  </a:cubicBezTo>
                  <a:cubicBezTo>
                    <a:pt x="921268" y="30759"/>
                    <a:pt x="969235" y="0"/>
                    <a:pt x="1023870" y="0"/>
                  </a:cubicBezTo>
                  <a:cubicBezTo>
                    <a:pt x="1078505" y="0"/>
                    <a:pt x="1126472" y="30759"/>
                    <a:pt x="1149488" y="80232"/>
                  </a:cubicBezTo>
                  <a:cubicBezTo>
                    <a:pt x="1167556" y="119165"/>
                    <a:pt x="1205414" y="143471"/>
                    <a:pt x="1248433" y="143471"/>
                  </a:cubicBezTo>
                  <a:cubicBezTo>
                    <a:pt x="1291453" y="143471"/>
                    <a:pt x="1329311" y="119165"/>
                    <a:pt x="1347379" y="80232"/>
                  </a:cubicBezTo>
                  <a:cubicBezTo>
                    <a:pt x="1370394" y="30759"/>
                    <a:pt x="1418361" y="0"/>
                    <a:pt x="1472997" y="0"/>
                  </a:cubicBezTo>
                  <a:cubicBezTo>
                    <a:pt x="1527632" y="0"/>
                    <a:pt x="1575814" y="30759"/>
                    <a:pt x="1598614" y="80232"/>
                  </a:cubicBezTo>
                  <a:lnTo>
                    <a:pt x="1571942" y="92708"/>
                  </a:lnTo>
                  <a:cubicBezTo>
                    <a:pt x="1553874" y="53775"/>
                    <a:pt x="1515801" y="29469"/>
                    <a:pt x="1472997" y="29469"/>
                  </a:cubicBezTo>
                  <a:cubicBezTo>
                    <a:pt x="1429977" y="29469"/>
                    <a:pt x="1392119" y="53775"/>
                    <a:pt x="1374051" y="92708"/>
                  </a:cubicBezTo>
                  <a:cubicBezTo>
                    <a:pt x="1351251" y="142180"/>
                    <a:pt x="1303069" y="172939"/>
                    <a:pt x="1248648" y="172939"/>
                  </a:cubicBezTo>
                  <a:close/>
                </a:path>
              </a:pathLst>
            </a:custGeom>
            <a:grpFill/>
            <a:ln w="214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B058B96D-C47B-4B24-BDCB-76960C6093C2}"/>
                </a:ext>
              </a:extLst>
            </p:cNvPr>
            <p:cNvSpPr/>
            <p:nvPr/>
          </p:nvSpPr>
          <p:spPr>
            <a:xfrm>
              <a:off x="2504802" y="1755501"/>
              <a:ext cx="1598829" cy="172724"/>
            </a:xfrm>
            <a:custGeom>
              <a:avLst/>
              <a:gdLst>
                <a:gd name="connsiteX0" fmla="*/ 1248648 w 1598829"/>
                <a:gd name="connsiteY0" fmla="*/ 172724 h 172724"/>
                <a:gd name="connsiteX1" fmla="*/ 1123031 w 1598829"/>
                <a:gd name="connsiteY1" fmla="*/ 92492 h 172724"/>
                <a:gd name="connsiteX2" fmla="*/ 1024085 w 1598829"/>
                <a:gd name="connsiteY2" fmla="*/ 29253 h 172724"/>
                <a:gd name="connsiteX3" fmla="*/ 925140 w 1598829"/>
                <a:gd name="connsiteY3" fmla="*/ 92492 h 172724"/>
                <a:gd name="connsiteX4" fmla="*/ 799522 w 1598829"/>
                <a:gd name="connsiteY4" fmla="*/ 172724 h 172724"/>
                <a:gd name="connsiteX5" fmla="*/ 799522 w 1598829"/>
                <a:gd name="connsiteY5" fmla="*/ 172724 h 172724"/>
                <a:gd name="connsiteX6" fmla="*/ 673905 w 1598829"/>
                <a:gd name="connsiteY6" fmla="*/ 92492 h 172724"/>
                <a:gd name="connsiteX7" fmla="*/ 574959 w 1598829"/>
                <a:gd name="connsiteY7" fmla="*/ 29253 h 172724"/>
                <a:gd name="connsiteX8" fmla="*/ 476014 w 1598829"/>
                <a:gd name="connsiteY8" fmla="*/ 92492 h 172724"/>
                <a:gd name="connsiteX9" fmla="*/ 350396 w 1598829"/>
                <a:gd name="connsiteY9" fmla="*/ 172724 h 172724"/>
                <a:gd name="connsiteX10" fmla="*/ 224778 w 1598829"/>
                <a:gd name="connsiteY10" fmla="*/ 92492 h 172724"/>
                <a:gd name="connsiteX11" fmla="*/ 125833 w 1598829"/>
                <a:gd name="connsiteY11" fmla="*/ 29253 h 172724"/>
                <a:gd name="connsiteX12" fmla="*/ 26887 w 1598829"/>
                <a:gd name="connsiteY12" fmla="*/ 92492 h 172724"/>
                <a:gd name="connsiteX13" fmla="*/ 0 w 1598829"/>
                <a:gd name="connsiteY13" fmla="*/ 80232 h 172724"/>
                <a:gd name="connsiteX14" fmla="*/ 125618 w 1598829"/>
                <a:gd name="connsiteY14" fmla="*/ 0 h 172724"/>
                <a:gd name="connsiteX15" fmla="*/ 251235 w 1598829"/>
                <a:gd name="connsiteY15" fmla="*/ 80232 h 172724"/>
                <a:gd name="connsiteX16" fmla="*/ 350181 w 1598829"/>
                <a:gd name="connsiteY16" fmla="*/ 143471 h 172724"/>
                <a:gd name="connsiteX17" fmla="*/ 449126 w 1598829"/>
                <a:gd name="connsiteY17" fmla="*/ 80232 h 172724"/>
                <a:gd name="connsiteX18" fmla="*/ 574744 w 1598829"/>
                <a:gd name="connsiteY18" fmla="*/ 0 h 172724"/>
                <a:gd name="connsiteX19" fmla="*/ 700362 w 1598829"/>
                <a:gd name="connsiteY19" fmla="*/ 80232 h 172724"/>
                <a:gd name="connsiteX20" fmla="*/ 799307 w 1598829"/>
                <a:gd name="connsiteY20" fmla="*/ 143471 h 172724"/>
                <a:gd name="connsiteX21" fmla="*/ 799307 w 1598829"/>
                <a:gd name="connsiteY21" fmla="*/ 143471 h 172724"/>
                <a:gd name="connsiteX22" fmla="*/ 898253 w 1598829"/>
                <a:gd name="connsiteY22" fmla="*/ 80232 h 172724"/>
                <a:gd name="connsiteX23" fmla="*/ 1024085 w 1598829"/>
                <a:gd name="connsiteY23" fmla="*/ 0 h 172724"/>
                <a:gd name="connsiteX24" fmla="*/ 1149703 w 1598829"/>
                <a:gd name="connsiteY24" fmla="*/ 80232 h 172724"/>
                <a:gd name="connsiteX25" fmla="*/ 1248648 w 1598829"/>
                <a:gd name="connsiteY25" fmla="*/ 143471 h 172724"/>
                <a:gd name="connsiteX26" fmla="*/ 1347594 w 1598829"/>
                <a:gd name="connsiteY26" fmla="*/ 80232 h 172724"/>
                <a:gd name="connsiteX27" fmla="*/ 1473212 w 1598829"/>
                <a:gd name="connsiteY27" fmla="*/ 0 h 172724"/>
                <a:gd name="connsiteX28" fmla="*/ 1598829 w 1598829"/>
                <a:gd name="connsiteY28" fmla="*/ 80232 h 172724"/>
                <a:gd name="connsiteX29" fmla="*/ 1572157 w 1598829"/>
                <a:gd name="connsiteY29" fmla="*/ 92492 h 172724"/>
                <a:gd name="connsiteX30" fmla="*/ 1473212 w 1598829"/>
                <a:gd name="connsiteY30" fmla="*/ 29253 h 172724"/>
                <a:gd name="connsiteX31" fmla="*/ 1374266 w 1598829"/>
                <a:gd name="connsiteY31" fmla="*/ 92492 h 172724"/>
                <a:gd name="connsiteX32" fmla="*/ 1248648 w 1598829"/>
                <a:gd name="connsiteY32" fmla="*/ 172724 h 17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598829" h="172724">
                  <a:moveTo>
                    <a:pt x="1248648" y="172724"/>
                  </a:moveTo>
                  <a:cubicBezTo>
                    <a:pt x="1194229" y="172724"/>
                    <a:pt x="1146046" y="141965"/>
                    <a:pt x="1123031" y="92492"/>
                  </a:cubicBezTo>
                  <a:cubicBezTo>
                    <a:pt x="1104962" y="53560"/>
                    <a:pt x="1067105" y="29253"/>
                    <a:pt x="1024085" y="29253"/>
                  </a:cubicBezTo>
                  <a:cubicBezTo>
                    <a:pt x="981066" y="29253"/>
                    <a:pt x="943208" y="53560"/>
                    <a:pt x="925140" y="92492"/>
                  </a:cubicBezTo>
                  <a:cubicBezTo>
                    <a:pt x="902124" y="141965"/>
                    <a:pt x="853942" y="172724"/>
                    <a:pt x="799522" y="172724"/>
                  </a:cubicBezTo>
                  <a:cubicBezTo>
                    <a:pt x="799522" y="172724"/>
                    <a:pt x="799522" y="172724"/>
                    <a:pt x="799522" y="172724"/>
                  </a:cubicBezTo>
                  <a:cubicBezTo>
                    <a:pt x="744887" y="172724"/>
                    <a:pt x="696920" y="141965"/>
                    <a:pt x="673905" y="92492"/>
                  </a:cubicBezTo>
                  <a:cubicBezTo>
                    <a:pt x="655836" y="53560"/>
                    <a:pt x="617979" y="29253"/>
                    <a:pt x="574959" y="29253"/>
                  </a:cubicBezTo>
                  <a:cubicBezTo>
                    <a:pt x="531939" y="29253"/>
                    <a:pt x="494082" y="53560"/>
                    <a:pt x="476014" y="92492"/>
                  </a:cubicBezTo>
                  <a:cubicBezTo>
                    <a:pt x="452998" y="141965"/>
                    <a:pt x="405031" y="172724"/>
                    <a:pt x="350396" y="172724"/>
                  </a:cubicBezTo>
                  <a:cubicBezTo>
                    <a:pt x="295976" y="172724"/>
                    <a:pt x="247794" y="141965"/>
                    <a:pt x="224778" y="92492"/>
                  </a:cubicBezTo>
                  <a:cubicBezTo>
                    <a:pt x="206710" y="53560"/>
                    <a:pt x="168853" y="29253"/>
                    <a:pt x="125833" y="29253"/>
                  </a:cubicBezTo>
                  <a:cubicBezTo>
                    <a:pt x="82813" y="29253"/>
                    <a:pt x="44956" y="53560"/>
                    <a:pt x="26887" y="92492"/>
                  </a:cubicBezTo>
                  <a:lnTo>
                    <a:pt x="0" y="80232"/>
                  </a:lnTo>
                  <a:cubicBezTo>
                    <a:pt x="23016" y="30759"/>
                    <a:pt x="70983" y="0"/>
                    <a:pt x="125618" y="0"/>
                  </a:cubicBezTo>
                  <a:cubicBezTo>
                    <a:pt x="180253" y="0"/>
                    <a:pt x="228220" y="30759"/>
                    <a:pt x="251235" y="80232"/>
                  </a:cubicBezTo>
                  <a:cubicBezTo>
                    <a:pt x="269304" y="119165"/>
                    <a:pt x="307376" y="143471"/>
                    <a:pt x="350181" y="143471"/>
                  </a:cubicBezTo>
                  <a:cubicBezTo>
                    <a:pt x="393201" y="143471"/>
                    <a:pt x="431058" y="119165"/>
                    <a:pt x="449126" y="80232"/>
                  </a:cubicBezTo>
                  <a:cubicBezTo>
                    <a:pt x="472142" y="30759"/>
                    <a:pt x="520324" y="0"/>
                    <a:pt x="574744" y="0"/>
                  </a:cubicBezTo>
                  <a:cubicBezTo>
                    <a:pt x="629164" y="0"/>
                    <a:pt x="677346" y="30759"/>
                    <a:pt x="700362" y="80232"/>
                  </a:cubicBezTo>
                  <a:cubicBezTo>
                    <a:pt x="718430" y="119165"/>
                    <a:pt x="756287" y="143471"/>
                    <a:pt x="799307" y="143471"/>
                  </a:cubicBezTo>
                  <a:lnTo>
                    <a:pt x="799307" y="143471"/>
                  </a:lnTo>
                  <a:cubicBezTo>
                    <a:pt x="842327" y="143471"/>
                    <a:pt x="880184" y="119165"/>
                    <a:pt x="898253" y="80232"/>
                  </a:cubicBezTo>
                  <a:cubicBezTo>
                    <a:pt x="921483" y="30759"/>
                    <a:pt x="969450" y="0"/>
                    <a:pt x="1024085" y="0"/>
                  </a:cubicBezTo>
                  <a:cubicBezTo>
                    <a:pt x="1078720" y="0"/>
                    <a:pt x="1126688" y="30759"/>
                    <a:pt x="1149703" y="80232"/>
                  </a:cubicBezTo>
                  <a:cubicBezTo>
                    <a:pt x="1167771" y="119165"/>
                    <a:pt x="1205629" y="143471"/>
                    <a:pt x="1248648" y="143471"/>
                  </a:cubicBezTo>
                  <a:cubicBezTo>
                    <a:pt x="1291668" y="143471"/>
                    <a:pt x="1329526" y="119165"/>
                    <a:pt x="1347594" y="80232"/>
                  </a:cubicBezTo>
                  <a:cubicBezTo>
                    <a:pt x="1370610" y="30759"/>
                    <a:pt x="1418792" y="0"/>
                    <a:pt x="1473212" y="0"/>
                  </a:cubicBezTo>
                  <a:cubicBezTo>
                    <a:pt x="1527847" y="0"/>
                    <a:pt x="1576029" y="30759"/>
                    <a:pt x="1598829" y="80232"/>
                  </a:cubicBezTo>
                  <a:lnTo>
                    <a:pt x="1572157" y="92492"/>
                  </a:lnTo>
                  <a:cubicBezTo>
                    <a:pt x="1554089" y="53560"/>
                    <a:pt x="1516016" y="29253"/>
                    <a:pt x="1473212" y="29253"/>
                  </a:cubicBezTo>
                  <a:cubicBezTo>
                    <a:pt x="1430192" y="29253"/>
                    <a:pt x="1392335" y="53560"/>
                    <a:pt x="1374266" y="92492"/>
                  </a:cubicBezTo>
                  <a:cubicBezTo>
                    <a:pt x="1351251" y="141965"/>
                    <a:pt x="1303069" y="172724"/>
                    <a:pt x="1248648" y="172724"/>
                  </a:cubicBezTo>
                  <a:close/>
                </a:path>
              </a:pathLst>
            </a:custGeom>
            <a:grpFill/>
            <a:ln w="214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10" name="Graphic 4">
            <a:extLst>
              <a:ext uri="{FF2B5EF4-FFF2-40B4-BE49-F238E27FC236}">
                <a16:creationId xmlns:a16="http://schemas.microsoft.com/office/drawing/2014/main" id="{7058F75D-7E47-484C-A8EE-2222806808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9594816" y="4332008"/>
            <a:ext cx="1861481" cy="1861499"/>
            <a:chOff x="5734037" y="3067039"/>
            <a:chExt cx="724483" cy="724489"/>
          </a:xfrm>
          <a:solidFill>
            <a:schemeClr val="tx1"/>
          </a:solidFill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F1AC0594-B604-4B5F-8735-5032813BC0BE}"/>
                </a:ext>
              </a:extLst>
            </p:cNvPr>
            <p:cNvSpPr/>
            <p:nvPr/>
          </p:nvSpPr>
          <p:spPr>
            <a:xfrm>
              <a:off x="5734038" y="3067039"/>
              <a:ext cx="14192" cy="14097"/>
            </a:xfrm>
            <a:custGeom>
              <a:avLst/>
              <a:gdLst>
                <a:gd name="connsiteX0" fmla="*/ 14192 w 14192"/>
                <a:gd name="connsiteY0" fmla="*/ 7049 h 14097"/>
                <a:gd name="connsiteX1" fmla="*/ 7144 w 14192"/>
                <a:gd name="connsiteY1" fmla="*/ 14097 h 14097"/>
                <a:gd name="connsiteX2" fmla="*/ 0 w 14192"/>
                <a:gd name="connsiteY2" fmla="*/ 7049 h 14097"/>
                <a:gd name="connsiteX3" fmla="*/ 7049 w 14192"/>
                <a:gd name="connsiteY3" fmla="*/ 0 h 14097"/>
                <a:gd name="connsiteX4" fmla="*/ 14192 w 14192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7">
                  <a:moveTo>
                    <a:pt x="14192" y="7049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CC76D1BD-7300-4354-BCA3-07E1D3ED20C7}"/>
                </a:ext>
              </a:extLst>
            </p:cNvPr>
            <p:cNvSpPr/>
            <p:nvPr/>
          </p:nvSpPr>
          <p:spPr>
            <a:xfrm>
              <a:off x="5793283" y="3067039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DD9F6A88-7F99-4DBB-95B6-90D13BF6D6DA}"/>
                </a:ext>
              </a:extLst>
            </p:cNvPr>
            <p:cNvSpPr/>
            <p:nvPr/>
          </p:nvSpPr>
          <p:spPr>
            <a:xfrm>
              <a:off x="5852433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5E50E3B4-971A-4855-9C0F-87C90BD703A8}"/>
                </a:ext>
              </a:extLst>
            </p:cNvPr>
            <p:cNvSpPr/>
            <p:nvPr/>
          </p:nvSpPr>
          <p:spPr>
            <a:xfrm>
              <a:off x="5911678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ADF73B02-8ED1-493F-BD6A-3884CA50ED50}"/>
                </a:ext>
              </a:extLst>
            </p:cNvPr>
            <p:cNvSpPr/>
            <p:nvPr/>
          </p:nvSpPr>
          <p:spPr>
            <a:xfrm>
              <a:off x="5970828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2C8712CC-BAA8-4123-A8AB-B659FFA7B464}"/>
                </a:ext>
              </a:extLst>
            </p:cNvPr>
            <p:cNvSpPr/>
            <p:nvPr/>
          </p:nvSpPr>
          <p:spPr>
            <a:xfrm>
              <a:off x="6030074" y="3067039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2DF71CDC-593D-45ED-A324-B6288F88EFCD}"/>
                </a:ext>
              </a:extLst>
            </p:cNvPr>
            <p:cNvSpPr/>
            <p:nvPr/>
          </p:nvSpPr>
          <p:spPr>
            <a:xfrm>
              <a:off x="6089224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CCA641C0-F983-4E9C-89A5-4E177BC394FB}"/>
                </a:ext>
              </a:extLst>
            </p:cNvPr>
            <p:cNvSpPr/>
            <p:nvPr/>
          </p:nvSpPr>
          <p:spPr>
            <a:xfrm>
              <a:off x="5734038" y="3126284"/>
              <a:ext cx="14192" cy="14097"/>
            </a:xfrm>
            <a:custGeom>
              <a:avLst/>
              <a:gdLst>
                <a:gd name="connsiteX0" fmla="*/ 14192 w 14192"/>
                <a:gd name="connsiteY0" fmla="*/ 7049 h 14097"/>
                <a:gd name="connsiteX1" fmla="*/ 7144 w 14192"/>
                <a:gd name="connsiteY1" fmla="*/ 14097 h 14097"/>
                <a:gd name="connsiteX2" fmla="*/ 0 w 14192"/>
                <a:gd name="connsiteY2" fmla="*/ 7049 h 14097"/>
                <a:gd name="connsiteX3" fmla="*/ 7049 w 14192"/>
                <a:gd name="connsiteY3" fmla="*/ 0 h 14097"/>
                <a:gd name="connsiteX4" fmla="*/ 14192 w 14192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7">
                  <a:moveTo>
                    <a:pt x="14192" y="7049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770500E-AF98-4D78-A6FE-9B24BFC8BCCF}"/>
                </a:ext>
              </a:extLst>
            </p:cNvPr>
            <p:cNvSpPr/>
            <p:nvPr/>
          </p:nvSpPr>
          <p:spPr>
            <a:xfrm>
              <a:off x="5793283" y="3126282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12C4091D-60DA-42BB-989C-B9ADE5525C55}"/>
                </a:ext>
              </a:extLst>
            </p:cNvPr>
            <p:cNvSpPr/>
            <p:nvPr/>
          </p:nvSpPr>
          <p:spPr>
            <a:xfrm>
              <a:off x="5852433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168590E5-C6C5-44A5-9C28-E0516B919B26}"/>
                </a:ext>
              </a:extLst>
            </p:cNvPr>
            <p:cNvSpPr/>
            <p:nvPr/>
          </p:nvSpPr>
          <p:spPr>
            <a:xfrm>
              <a:off x="5911678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7AA5261-59D2-4ED0-A2DA-395652A5C70D}"/>
                </a:ext>
              </a:extLst>
            </p:cNvPr>
            <p:cNvSpPr/>
            <p:nvPr/>
          </p:nvSpPr>
          <p:spPr>
            <a:xfrm>
              <a:off x="5970828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AD9FFE92-A04B-4BE2-A938-B2675AE1E4A9}"/>
                </a:ext>
              </a:extLst>
            </p:cNvPr>
            <p:cNvSpPr/>
            <p:nvPr/>
          </p:nvSpPr>
          <p:spPr>
            <a:xfrm>
              <a:off x="6030073" y="312628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8 w 14097"/>
                <a:gd name="connsiteY1" fmla="*/ 14097 h 14097"/>
                <a:gd name="connsiteX2" fmla="*/ 0 w 14097"/>
                <a:gd name="connsiteY2" fmla="*/ 7049 h 14097"/>
                <a:gd name="connsiteX3" fmla="*/ 7048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9A2D6B82-69E6-428B-BF32-6ABF1DCBF39E}"/>
                </a:ext>
              </a:extLst>
            </p:cNvPr>
            <p:cNvSpPr/>
            <p:nvPr/>
          </p:nvSpPr>
          <p:spPr>
            <a:xfrm>
              <a:off x="6089224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E2391CDF-0046-492E-9224-705121E92BA6}"/>
                </a:ext>
              </a:extLst>
            </p:cNvPr>
            <p:cNvSpPr/>
            <p:nvPr/>
          </p:nvSpPr>
          <p:spPr>
            <a:xfrm>
              <a:off x="5734038" y="3185434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4661FF79-5959-476B-8D56-5137DD91153A}"/>
                </a:ext>
              </a:extLst>
            </p:cNvPr>
            <p:cNvSpPr/>
            <p:nvPr/>
          </p:nvSpPr>
          <p:spPr>
            <a:xfrm>
              <a:off x="5793283" y="318543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5DD68B4F-AD2D-48FC-A01D-0589F0B15BC9}"/>
                </a:ext>
              </a:extLst>
            </p:cNvPr>
            <p:cNvSpPr/>
            <p:nvPr/>
          </p:nvSpPr>
          <p:spPr>
            <a:xfrm>
              <a:off x="5852433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0CE2168C-1A33-414B-B7F0-9188533278AD}"/>
                </a:ext>
              </a:extLst>
            </p:cNvPr>
            <p:cNvSpPr/>
            <p:nvPr/>
          </p:nvSpPr>
          <p:spPr>
            <a:xfrm>
              <a:off x="5911678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20A0A7DC-BC4D-4658-905C-14DBA34206DD}"/>
                </a:ext>
              </a:extLst>
            </p:cNvPr>
            <p:cNvSpPr/>
            <p:nvPr/>
          </p:nvSpPr>
          <p:spPr>
            <a:xfrm>
              <a:off x="5970828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D9A197B0-B38E-4006-AE4C-5E1AFEE64B64}"/>
                </a:ext>
              </a:extLst>
            </p:cNvPr>
            <p:cNvSpPr/>
            <p:nvPr/>
          </p:nvSpPr>
          <p:spPr>
            <a:xfrm>
              <a:off x="6030074" y="318543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911798F5-39E5-4F5D-A832-451D9B45AA39}"/>
                </a:ext>
              </a:extLst>
            </p:cNvPr>
            <p:cNvSpPr/>
            <p:nvPr/>
          </p:nvSpPr>
          <p:spPr>
            <a:xfrm>
              <a:off x="6089224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D9E60DA4-B7B2-4142-8B10-8414CFC3E4EE}"/>
                </a:ext>
              </a:extLst>
            </p:cNvPr>
            <p:cNvSpPr/>
            <p:nvPr/>
          </p:nvSpPr>
          <p:spPr>
            <a:xfrm>
              <a:off x="5734038" y="3244679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ED4CCCD2-6559-45FB-B74C-7DD51F558905}"/>
                </a:ext>
              </a:extLst>
            </p:cNvPr>
            <p:cNvSpPr/>
            <p:nvPr/>
          </p:nvSpPr>
          <p:spPr>
            <a:xfrm>
              <a:off x="5793283" y="3244677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5DDC2BEF-F322-4173-A403-106EED2F9773}"/>
                </a:ext>
              </a:extLst>
            </p:cNvPr>
            <p:cNvSpPr/>
            <p:nvPr/>
          </p:nvSpPr>
          <p:spPr>
            <a:xfrm>
              <a:off x="5852433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6611933B-49E7-46D2-88DB-CC46B84EA0BB}"/>
                </a:ext>
              </a:extLst>
            </p:cNvPr>
            <p:cNvSpPr/>
            <p:nvPr/>
          </p:nvSpPr>
          <p:spPr>
            <a:xfrm>
              <a:off x="5911678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D26A659F-FEA4-4E9C-B74E-996BEF9BAF23}"/>
                </a:ext>
              </a:extLst>
            </p:cNvPr>
            <p:cNvSpPr/>
            <p:nvPr/>
          </p:nvSpPr>
          <p:spPr>
            <a:xfrm>
              <a:off x="5970828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3B7E01FF-EBD3-4B8F-9D28-2BEF788A1ECA}"/>
                </a:ext>
              </a:extLst>
            </p:cNvPr>
            <p:cNvSpPr/>
            <p:nvPr/>
          </p:nvSpPr>
          <p:spPr>
            <a:xfrm>
              <a:off x="6030073" y="324467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3FCADC36-D67A-4261-A9F3-C82E3F961AB5}"/>
                </a:ext>
              </a:extLst>
            </p:cNvPr>
            <p:cNvSpPr/>
            <p:nvPr/>
          </p:nvSpPr>
          <p:spPr>
            <a:xfrm>
              <a:off x="6089224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DBDB8408-0CFF-4820-9C69-EB049E017A8E}"/>
                </a:ext>
              </a:extLst>
            </p:cNvPr>
            <p:cNvSpPr/>
            <p:nvPr/>
          </p:nvSpPr>
          <p:spPr>
            <a:xfrm>
              <a:off x="5734038" y="3303829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180B22E1-999D-4EAE-8A3A-FB51E4D601FF}"/>
                </a:ext>
              </a:extLst>
            </p:cNvPr>
            <p:cNvSpPr/>
            <p:nvPr/>
          </p:nvSpPr>
          <p:spPr>
            <a:xfrm>
              <a:off x="5793283" y="330382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C472FB3F-9113-40FB-B184-A41C3CDC8FAD}"/>
                </a:ext>
              </a:extLst>
            </p:cNvPr>
            <p:cNvSpPr/>
            <p:nvPr/>
          </p:nvSpPr>
          <p:spPr>
            <a:xfrm>
              <a:off x="5852433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92A10ABE-BF04-45F7-8D84-7BBE9A34DC44}"/>
                </a:ext>
              </a:extLst>
            </p:cNvPr>
            <p:cNvSpPr/>
            <p:nvPr/>
          </p:nvSpPr>
          <p:spPr>
            <a:xfrm>
              <a:off x="5911678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4B6CE03A-283C-4DDA-A450-BFD1FD41963B}"/>
                </a:ext>
              </a:extLst>
            </p:cNvPr>
            <p:cNvSpPr/>
            <p:nvPr/>
          </p:nvSpPr>
          <p:spPr>
            <a:xfrm>
              <a:off x="5970828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C8E8007A-8733-4C6C-B1FD-8DF1A6C1AF23}"/>
                </a:ext>
              </a:extLst>
            </p:cNvPr>
            <p:cNvSpPr/>
            <p:nvPr/>
          </p:nvSpPr>
          <p:spPr>
            <a:xfrm>
              <a:off x="6030073" y="330382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BC57FD03-B434-4A33-AE85-95F31E63AE51}"/>
                </a:ext>
              </a:extLst>
            </p:cNvPr>
            <p:cNvSpPr/>
            <p:nvPr/>
          </p:nvSpPr>
          <p:spPr>
            <a:xfrm>
              <a:off x="6089224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E121A789-B48C-49DD-98FB-879911D2BA08}"/>
                </a:ext>
              </a:extLst>
            </p:cNvPr>
            <p:cNvSpPr/>
            <p:nvPr/>
          </p:nvSpPr>
          <p:spPr>
            <a:xfrm>
              <a:off x="5734038" y="3363074"/>
              <a:ext cx="14192" cy="14097"/>
            </a:xfrm>
            <a:custGeom>
              <a:avLst/>
              <a:gdLst>
                <a:gd name="connsiteX0" fmla="*/ 14192 w 14192"/>
                <a:gd name="connsiteY0" fmla="*/ 7048 h 14097"/>
                <a:gd name="connsiteX1" fmla="*/ 7144 w 14192"/>
                <a:gd name="connsiteY1" fmla="*/ 14097 h 14097"/>
                <a:gd name="connsiteX2" fmla="*/ 0 w 14192"/>
                <a:gd name="connsiteY2" fmla="*/ 7048 h 14097"/>
                <a:gd name="connsiteX3" fmla="*/ 7049 w 14192"/>
                <a:gd name="connsiteY3" fmla="*/ 0 h 14097"/>
                <a:gd name="connsiteX4" fmla="*/ 14192 w 14192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7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3073C7CF-979E-4BEC-983D-3D8BBB37DF19}"/>
                </a:ext>
              </a:extLst>
            </p:cNvPr>
            <p:cNvSpPr/>
            <p:nvPr/>
          </p:nvSpPr>
          <p:spPr>
            <a:xfrm>
              <a:off x="5793283" y="3363072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7AD34EE0-D604-4366-86AC-0A827066E845}"/>
                </a:ext>
              </a:extLst>
            </p:cNvPr>
            <p:cNvSpPr/>
            <p:nvPr/>
          </p:nvSpPr>
          <p:spPr>
            <a:xfrm>
              <a:off x="5852433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485F29D7-9277-414F-9BAD-29BFF7336A51}"/>
                </a:ext>
              </a:extLst>
            </p:cNvPr>
            <p:cNvSpPr/>
            <p:nvPr/>
          </p:nvSpPr>
          <p:spPr>
            <a:xfrm>
              <a:off x="5911678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9A64418C-82A1-496D-B6FE-52CD0CD6CF1F}"/>
                </a:ext>
              </a:extLst>
            </p:cNvPr>
            <p:cNvSpPr/>
            <p:nvPr/>
          </p:nvSpPr>
          <p:spPr>
            <a:xfrm>
              <a:off x="5970828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94D8AB15-4DC2-4740-946A-935B5528A6AA}"/>
                </a:ext>
              </a:extLst>
            </p:cNvPr>
            <p:cNvSpPr/>
            <p:nvPr/>
          </p:nvSpPr>
          <p:spPr>
            <a:xfrm>
              <a:off x="6030073" y="3363074"/>
              <a:ext cx="14097" cy="14097"/>
            </a:xfrm>
            <a:custGeom>
              <a:avLst/>
              <a:gdLst>
                <a:gd name="connsiteX0" fmla="*/ 14097 w 14097"/>
                <a:gd name="connsiteY0" fmla="*/ 7048 h 14097"/>
                <a:gd name="connsiteX1" fmla="*/ 7048 w 14097"/>
                <a:gd name="connsiteY1" fmla="*/ 14097 h 14097"/>
                <a:gd name="connsiteX2" fmla="*/ 0 w 14097"/>
                <a:gd name="connsiteY2" fmla="*/ 7048 h 14097"/>
                <a:gd name="connsiteX3" fmla="*/ 7048 w 14097"/>
                <a:gd name="connsiteY3" fmla="*/ 0 h 14097"/>
                <a:gd name="connsiteX4" fmla="*/ 14097 w 14097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BF000FEC-BF88-43AA-991B-6D41B9D0AC97}"/>
                </a:ext>
              </a:extLst>
            </p:cNvPr>
            <p:cNvSpPr/>
            <p:nvPr/>
          </p:nvSpPr>
          <p:spPr>
            <a:xfrm>
              <a:off x="6089224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330ACECF-61D6-4C22-AA82-C2BDD14F748B}"/>
                </a:ext>
              </a:extLst>
            </p:cNvPr>
            <p:cNvSpPr/>
            <p:nvPr/>
          </p:nvSpPr>
          <p:spPr>
            <a:xfrm>
              <a:off x="5734038" y="3422225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81713DD5-B976-4481-AFB1-4DF6E405F2F4}"/>
                </a:ext>
              </a:extLst>
            </p:cNvPr>
            <p:cNvSpPr/>
            <p:nvPr/>
          </p:nvSpPr>
          <p:spPr>
            <a:xfrm>
              <a:off x="5793283" y="342222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BDED42A2-3A8B-4917-AA5F-4701CF55B06C}"/>
                </a:ext>
              </a:extLst>
            </p:cNvPr>
            <p:cNvSpPr/>
            <p:nvPr/>
          </p:nvSpPr>
          <p:spPr>
            <a:xfrm>
              <a:off x="5852433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41FA0359-2B30-4C28-B9E3-7B860F27F7AF}"/>
                </a:ext>
              </a:extLst>
            </p:cNvPr>
            <p:cNvSpPr/>
            <p:nvPr/>
          </p:nvSpPr>
          <p:spPr>
            <a:xfrm>
              <a:off x="5911678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08DB39A9-E0D4-4062-B61D-8F0291F9E262}"/>
                </a:ext>
              </a:extLst>
            </p:cNvPr>
            <p:cNvSpPr/>
            <p:nvPr/>
          </p:nvSpPr>
          <p:spPr>
            <a:xfrm>
              <a:off x="5970828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7DC486B3-544A-47B1-B863-6850F1E6CC26}"/>
                </a:ext>
              </a:extLst>
            </p:cNvPr>
            <p:cNvSpPr/>
            <p:nvPr/>
          </p:nvSpPr>
          <p:spPr>
            <a:xfrm>
              <a:off x="6030073" y="342222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BBD7A989-1CD0-4707-94A2-D0DE6ABB4501}"/>
                </a:ext>
              </a:extLst>
            </p:cNvPr>
            <p:cNvSpPr/>
            <p:nvPr/>
          </p:nvSpPr>
          <p:spPr>
            <a:xfrm>
              <a:off x="6089224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4854C381-9625-44C6-B8C4-7A6E633427ED}"/>
                </a:ext>
              </a:extLst>
            </p:cNvPr>
            <p:cNvSpPr/>
            <p:nvPr/>
          </p:nvSpPr>
          <p:spPr>
            <a:xfrm>
              <a:off x="6148469" y="3067039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6953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048" y="0"/>
                    <a:pt x="6953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A87D99B0-2F49-44C3-80EA-BE31161CBD84}"/>
                </a:ext>
              </a:extLst>
            </p:cNvPr>
            <p:cNvSpPr/>
            <p:nvPr/>
          </p:nvSpPr>
          <p:spPr>
            <a:xfrm>
              <a:off x="6207620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A20E3370-A797-44AB-8EEB-028D67C302D5}"/>
                </a:ext>
              </a:extLst>
            </p:cNvPr>
            <p:cNvSpPr/>
            <p:nvPr/>
          </p:nvSpPr>
          <p:spPr>
            <a:xfrm>
              <a:off x="6266865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9 w 14096"/>
                <a:gd name="connsiteY1" fmla="*/ 14097 h 14097"/>
                <a:gd name="connsiteX2" fmla="*/ 0 w 14096"/>
                <a:gd name="connsiteY2" fmla="*/ 7049 h 14097"/>
                <a:gd name="connsiteX3" fmla="*/ 6953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048" y="0"/>
                    <a:pt x="6953" y="0"/>
                  </a:cubicBezTo>
                  <a:cubicBezTo>
                    <a:pt x="10859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2EEE4C8D-07ED-400A-A39C-9972431904D7}"/>
                </a:ext>
              </a:extLst>
            </p:cNvPr>
            <p:cNvSpPr/>
            <p:nvPr/>
          </p:nvSpPr>
          <p:spPr>
            <a:xfrm>
              <a:off x="6326014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CFB4C9CE-63F9-4607-A87D-FCC81E6C0440}"/>
                </a:ext>
              </a:extLst>
            </p:cNvPr>
            <p:cNvSpPr/>
            <p:nvPr/>
          </p:nvSpPr>
          <p:spPr>
            <a:xfrm>
              <a:off x="6385260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6953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048" y="0"/>
                    <a:pt x="6953" y="0"/>
                  </a:cubicBezTo>
                  <a:cubicBezTo>
                    <a:pt x="10858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2BBCEC67-B22C-432E-88CC-32FBBE738F5C}"/>
                </a:ext>
              </a:extLst>
            </p:cNvPr>
            <p:cNvSpPr/>
            <p:nvPr/>
          </p:nvSpPr>
          <p:spPr>
            <a:xfrm>
              <a:off x="6444410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981E4161-0852-4BB4-937E-CF542BE145F4}"/>
                </a:ext>
              </a:extLst>
            </p:cNvPr>
            <p:cNvSpPr/>
            <p:nvPr/>
          </p:nvSpPr>
          <p:spPr>
            <a:xfrm>
              <a:off x="6148469" y="3126281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C3F4CDB4-B460-436F-8935-7256EC8D8277}"/>
                </a:ext>
              </a:extLst>
            </p:cNvPr>
            <p:cNvSpPr/>
            <p:nvPr/>
          </p:nvSpPr>
          <p:spPr>
            <a:xfrm>
              <a:off x="6207620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73287381-4AC6-40FE-8B73-E5343B936CF6}"/>
                </a:ext>
              </a:extLst>
            </p:cNvPr>
            <p:cNvSpPr/>
            <p:nvPr/>
          </p:nvSpPr>
          <p:spPr>
            <a:xfrm>
              <a:off x="6266865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870CEB87-64E7-497A-9004-674EF56DB66B}"/>
                </a:ext>
              </a:extLst>
            </p:cNvPr>
            <p:cNvSpPr/>
            <p:nvPr/>
          </p:nvSpPr>
          <p:spPr>
            <a:xfrm>
              <a:off x="6326014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AA83EE66-3B0A-40AA-B447-948D3629948E}"/>
                </a:ext>
              </a:extLst>
            </p:cNvPr>
            <p:cNvSpPr/>
            <p:nvPr/>
          </p:nvSpPr>
          <p:spPr>
            <a:xfrm>
              <a:off x="6385260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73CE790E-1EBD-4FF2-ABA5-E9F9909B3C12}"/>
                </a:ext>
              </a:extLst>
            </p:cNvPr>
            <p:cNvSpPr/>
            <p:nvPr/>
          </p:nvSpPr>
          <p:spPr>
            <a:xfrm>
              <a:off x="6444410" y="3126283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779390BB-7393-4A0C-A3C3-2F87CA36E507}"/>
                </a:ext>
              </a:extLst>
            </p:cNvPr>
            <p:cNvSpPr/>
            <p:nvPr/>
          </p:nvSpPr>
          <p:spPr>
            <a:xfrm>
              <a:off x="6148469" y="3185433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51607083-A696-47D0-A23B-38DE4AFF7AC1}"/>
                </a:ext>
              </a:extLst>
            </p:cNvPr>
            <p:cNvSpPr/>
            <p:nvPr/>
          </p:nvSpPr>
          <p:spPr>
            <a:xfrm>
              <a:off x="6207620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F4E8C456-7AE6-48DB-AB2B-2F5699DAE2B0}"/>
                </a:ext>
              </a:extLst>
            </p:cNvPr>
            <p:cNvSpPr/>
            <p:nvPr/>
          </p:nvSpPr>
          <p:spPr>
            <a:xfrm>
              <a:off x="6266865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5C66ABC1-18DB-4060-BE7C-ABA9F5341702}"/>
                </a:ext>
              </a:extLst>
            </p:cNvPr>
            <p:cNvSpPr/>
            <p:nvPr/>
          </p:nvSpPr>
          <p:spPr>
            <a:xfrm>
              <a:off x="6326014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F602375B-D728-43C4-B0BB-6DC1BD80E85E}"/>
                </a:ext>
              </a:extLst>
            </p:cNvPr>
            <p:cNvSpPr/>
            <p:nvPr/>
          </p:nvSpPr>
          <p:spPr>
            <a:xfrm>
              <a:off x="6385260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03F9707C-4543-44EB-BD69-F109896D901B}"/>
                </a:ext>
              </a:extLst>
            </p:cNvPr>
            <p:cNvSpPr/>
            <p:nvPr/>
          </p:nvSpPr>
          <p:spPr>
            <a:xfrm>
              <a:off x="6444410" y="3185432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662906B9-FB8C-4EB7-8A48-74429E0C9A41}"/>
                </a:ext>
              </a:extLst>
            </p:cNvPr>
            <p:cNvSpPr/>
            <p:nvPr/>
          </p:nvSpPr>
          <p:spPr>
            <a:xfrm>
              <a:off x="6148469" y="3244676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1CFD115B-47BE-4B12-B634-5D02E38AB3EA}"/>
                </a:ext>
              </a:extLst>
            </p:cNvPr>
            <p:cNvSpPr/>
            <p:nvPr/>
          </p:nvSpPr>
          <p:spPr>
            <a:xfrm>
              <a:off x="6207620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2E8D9F34-CDC5-4CBE-A13C-6A3756E5196A}"/>
                </a:ext>
              </a:extLst>
            </p:cNvPr>
            <p:cNvSpPr/>
            <p:nvPr/>
          </p:nvSpPr>
          <p:spPr>
            <a:xfrm>
              <a:off x="6266865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F85CC0FE-CB51-488B-BE41-682BC3109E28}"/>
                </a:ext>
              </a:extLst>
            </p:cNvPr>
            <p:cNvSpPr/>
            <p:nvPr/>
          </p:nvSpPr>
          <p:spPr>
            <a:xfrm>
              <a:off x="6326014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3169F838-03DE-4318-B3DA-EAD60079D3B0}"/>
                </a:ext>
              </a:extLst>
            </p:cNvPr>
            <p:cNvSpPr/>
            <p:nvPr/>
          </p:nvSpPr>
          <p:spPr>
            <a:xfrm>
              <a:off x="6385260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A3409050-4729-4D3D-A5F1-2B9EE1DA1A0D}"/>
                </a:ext>
              </a:extLst>
            </p:cNvPr>
            <p:cNvSpPr/>
            <p:nvPr/>
          </p:nvSpPr>
          <p:spPr>
            <a:xfrm>
              <a:off x="6444410" y="324467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235D7858-91A3-4A37-8A44-2745C5CF51A9}"/>
                </a:ext>
              </a:extLst>
            </p:cNvPr>
            <p:cNvSpPr/>
            <p:nvPr/>
          </p:nvSpPr>
          <p:spPr>
            <a:xfrm>
              <a:off x="6148469" y="330382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ACE45589-6512-4E12-8AF2-58097C53410B}"/>
                </a:ext>
              </a:extLst>
            </p:cNvPr>
            <p:cNvSpPr/>
            <p:nvPr/>
          </p:nvSpPr>
          <p:spPr>
            <a:xfrm>
              <a:off x="6207620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7378472F-639B-4781-9C3D-9971CBE63381}"/>
                </a:ext>
              </a:extLst>
            </p:cNvPr>
            <p:cNvSpPr/>
            <p:nvPr/>
          </p:nvSpPr>
          <p:spPr>
            <a:xfrm>
              <a:off x="6266865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203117FB-3A1E-45EA-9FD9-C55376718100}"/>
                </a:ext>
              </a:extLst>
            </p:cNvPr>
            <p:cNvSpPr/>
            <p:nvPr/>
          </p:nvSpPr>
          <p:spPr>
            <a:xfrm>
              <a:off x="6326014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88FD6B76-8922-4326-B4EF-224D0F84C1F3}"/>
                </a:ext>
              </a:extLst>
            </p:cNvPr>
            <p:cNvSpPr/>
            <p:nvPr/>
          </p:nvSpPr>
          <p:spPr>
            <a:xfrm>
              <a:off x="6385260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20BD5AB4-F53C-41C7-A994-8C27AAC465C4}"/>
                </a:ext>
              </a:extLst>
            </p:cNvPr>
            <p:cNvSpPr/>
            <p:nvPr/>
          </p:nvSpPr>
          <p:spPr>
            <a:xfrm>
              <a:off x="6444410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5BF0B5EF-5225-434F-B111-6D27F4DEA52C}"/>
                </a:ext>
              </a:extLst>
            </p:cNvPr>
            <p:cNvSpPr/>
            <p:nvPr/>
          </p:nvSpPr>
          <p:spPr>
            <a:xfrm>
              <a:off x="6148469" y="3363072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075C9704-75F3-4462-9D0A-71AA900E5BA2}"/>
                </a:ext>
              </a:extLst>
            </p:cNvPr>
            <p:cNvSpPr/>
            <p:nvPr/>
          </p:nvSpPr>
          <p:spPr>
            <a:xfrm>
              <a:off x="6207620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C95DF39F-F152-472F-8300-23665D5ECF8C}"/>
                </a:ext>
              </a:extLst>
            </p:cNvPr>
            <p:cNvSpPr/>
            <p:nvPr/>
          </p:nvSpPr>
          <p:spPr>
            <a:xfrm>
              <a:off x="6266865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B230A2E4-CF3A-40B0-82D3-071FBBB4DC87}"/>
                </a:ext>
              </a:extLst>
            </p:cNvPr>
            <p:cNvSpPr/>
            <p:nvPr/>
          </p:nvSpPr>
          <p:spPr>
            <a:xfrm>
              <a:off x="6326014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14F4EFE1-9FAE-4B22-826B-08FBDCE9CC4B}"/>
                </a:ext>
              </a:extLst>
            </p:cNvPr>
            <p:cNvSpPr/>
            <p:nvPr/>
          </p:nvSpPr>
          <p:spPr>
            <a:xfrm>
              <a:off x="6385260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CDD6C517-57BE-46B7-8E72-C8C864024886}"/>
                </a:ext>
              </a:extLst>
            </p:cNvPr>
            <p:cNvSpPr/>
            <p:nvPr/>
          </p:nvSpPr>
          <p:spPr>
            <a:xfrm>
              <a:off x="6444410" y="3363074"/>
              <a:ext cx="14096" cy="14097"/>
            </a:xfrm>
            <a:custGeom>
              <a:avLst/>
              <a:gdLst>
                <a:gd name="connsiteX0" fmla="*/ 14097 w 14096"/>
                <a:gd name="connsiteY0" fmla="*/ 7048 h 14097"/>
                <a:gd name="connsiteX1" fmla="*/ 7048 w 14096"/>
                <a:gd name="connsiteY1" fmla="*/ 14097 h 14097"/>
                <a:gd name="connsiteX2" fmla="*/ 0 w 14096"/>
                <a:gd name="connsiteY2" fmla="*/ 7048 h 14097"/>
                <a:gd name="connsiteX3" fmla="*/ 7048 w 14096"/>
                <a:gd name="connsiteY3" fmla="*/ 0 h 14097"/>
                <a:gd name="connsiteX4" fmla="*/ 14097 w 14096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A3EB106C-FE6E-47B3-9C32-045FD059A5C7}"/>
                </a:ext>
              </a:extLst>
            </p:cNvPr>
            <p:cNvSpPr/>
            <p:nvPr/>
          </p:nvSpPr>
          <p:spPr>
            <a:xfrm>
              <a:off x="6148469" y="342222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CB4E8BF7-B94B-47BD-A9B5-AFF3570C76E0}"/>
                </a:ext>
              </a:extLst>
            </p:cNvPr>
            <p:cNvSpPr/>
            <p:nvPr/>
          </p:nvSpPr>
          <p:spPr>
            <a:xfrm>
              <a:off x="6207620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5A3A49C6-8C8C-42A9-AEAD-FE76067F839A}"/>
                </a:ext>
              </a:extLst>
            </p:cNvPr>
            <p:cNvSpPr/>
            <p:nvPr/>
          </p:nvSpPr>
          <p:spPr>
            <a:xfrm>
              <a:off x="6266865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18892BBF-F46F-4DEA-8D34-3C538865B994}"/>
                </a:ext>
              </a:extLst>
            </p:cNvPr>
            <p:cNvSpPr/>
            <p:nvPr/>
          </p:nvSpPr>
          <p:spPr>
            <a:xfrm>
              <a:off x="6326014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42DBE679-46C1-4D6B-9190-B66FF7563ABF}"/>
                </a:ext>
              </a:extLst>
            </p:cNvPr>
            <p:cNvSpPr/>
            <p:nvPr/>
          </p:nvSpPr>
          <p:spPr>
            <a:xfrm>
              <a:off x="6385260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6D80698F-E689-4561-9B1A-1B8D313AEF01}"/>
                </a:ext>
              </a:extLst>
            </p:cNvPr>
            <p:cNvSpPr/>
            <p:nvPr/>
          </p:nvSpPr>
          <p:spPr>
            <a:xfrm>
              <a:off x="6444410" y="342222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BED22A39-2211-4EAE-80B5-2A0800B3FBE7}"/>
                </a:ext>
              </a:extLst>
            </p:cNvPr>
            <p:cNvSpPr/>
            <p:nvPr/>
          </p:nvSpPr>
          <p:spPr>
            <a:xfrm>
              <a:off x="5734038" y="3481374"/>
              <a:ext cx="14192" cy="14096"/>
            </a:xfrm>
            <a:custGeom>
              <a:avLst/>
              <a:gdLst>
                <a:gd name="connsiteX0" fmla="*/ 14192 w 14192"/>
                <a:gd name="connsiteY0" fmla="*/ 7049 h 14096"/>
                <a:gd name="connsiteX1" fmla="*/ 7144 w 14192"/>
                <a:gd name="connsiteY1" fmla="*/ 14097 h 14096"/>
                <a:gd name="connsiteX2" fmla="*/ 0 w 14192"/>
                <a:gd name="connsiteY2" fmla="*/ 7049 h 14096"/>
                <a:gd name="connsiteX3" fmla="*/ 7049 w 14192"/>
                <a:gd name="connsiteY3" fmla="*/ 0 h 14096"/>
                <a:gd name="connsiteX4" fmla="*/ 14192 w 14192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9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1049"/>
                    <a:pt x="0" y="7049"/>
                  </a:cubicBezTo>
                  <a:cubicBezTo>
                    <a:pt x="0" y="3048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D52B1A57-3DF6-4349-8A94-F1CA8F79E912}"/>
                </a:ext>
              </a:extLst>
            </p:cNvPr>
            <p:cNvSpPr/>
            <p:nvPr/>
          </p:nvSpPr>
          <p:spPr>
            <a:xfrm>
              <a:off x="5793283" y="348137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A3DDACCC-9A89-4A3E-8B8B-D3C062EA0A8C}"/>
                </a:ext>
              </a:extLst>
            </p:cNvPr>
            <p:cNvSpPr/>
            <p:nvPr/>
          </p:nvSpPr>
          <p:spPr>
            <a:xfrm>
              <a:off x="5852433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DCFB23EC-77E1-454E-89A8-A9505579EA61}"/>
                </a:ext>
              </a:extLst>
            </p:cNvPr>
            <p:cNvSpPr/>
            <p:nvPr/>
          </p:nvSpPr>
          <p:spPr>
            <a:xfrm>
              <a:off x="5911678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D311997D-5BCF-4D6F-9DA6-0A785957477B}"/>
                </a:ext>
              </a:extLst>
            </p:cNvPr>
            <p:cNvSpPr/>
            <p:nvPr/>
          </p:nvSpPr>
          <p:spPr>
            <a:xfrm>
              <a:off x="5970828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07840B74-C9E0-4A04-96FF-AA02BCFDB02B}"/>
                </a:ext>
              </a:extLst>
            </p:cNvPr>
            <p:cNvSpPr/>
            <p:nvPr/>
          </p:nvSpPr>
          <p:spPr>
            <a:xfrm>
              <a:off x="6030074" y="348137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87D3E292-5664-4793-BA90-21852910B63B}"/>
                </a:ext>
              </a:extLst>
            </p:cNvPr>
            <p:cNvSpPr/>
            <p:nvPr/>
          </p:nvSpPr>
          <p:spPr>
            <a:xfrm>
              <a:off x="6089224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8C9E486E-3CA3-415B-8234-7C6636CD49CC}"/>
                </a:ext>
              </a:extLst>
            </p:cNvPr>
            <p:cNvSpPr/>
            <p:nvPr/>
          </p:nvSpPr>
          <p:spPr>
            <a:xfrm>
              <a:off x="5734038" y="3540620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C4A1881C-F2E0-4A98-9531-830ED84695BB}"/>
                </a:ext>
              </a:extLst>
            </p:cNvPr>
            <p:cNvSpPr/>
            <p:nvPr/>
          </p:nvSpPr>
          <p:spPr>
            <a:xfrm>
              <a:off x="5793283" y="3540620"/>
              <a:ext cx="14097" cy="14097"/>
            </a:xfrm>
            <a:custGeom>
              <a:avLst/>
              <a:gdLst>
                <a:gd name="connsiteX0" fmla="*/ 14097 w 14097"/>
                <a:gd name="connsiteY0" fmla="*/ 7048 h 14097"/>
                <a:gd name="connsiteX1" fmla="*/ 7049 w 14097"/>
                <a:gd name="connsiteY1" fmla="*/ 14097 h 14097"/>
                <a:gd name="connsiteX2" fmla="*/ 0 w 14097"/>
                <a:gd name="connsiteY2" fmla="*/ 7048 h 14097"/>
                <a:gd name="connsiteX3" fmla="*/ 7049 w 14097"/>
                <a:gd name="connsiteY3" fmla="*/ 0 h 14097"/>
                <a:gd name="connsiteX4" fmla="*/ 14097 w 14097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9617FDA1-12E1-49C5-98B3-CF0EC51D3E8C}"/>
                </a:ext>
              </a:extLst>
            </p:cNvPr>
            <p:cNvSpPr/>
            <p:nvPr/>
          </p:nvSpPr>
          <p:spPr>
            <a:xfrm>
              <a:off x="5852433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CE736797-BBA8-488E-9B8E-96141B31F87E}"/>
                </a:ext>
              </a:extLst>
            </p:cNvPr>
            <p:cNvSpPr/>
            <p:nvPr/>
          </p:nvSpPr>
          <p:spPr>
            <a:xfrm>
              <a:off x="5911678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C73D3F27-0A3D-4BF0-A29C-838DEB935C45}"/>
                </a:ext>
              </a:extLst>
            </p:cNvPr>
            <p:cNvSpPr/>
            <p:nvPr/>
          </p:nvSpPr>
          <p:spPr>
            <a:xfrm>
              <a:off x="5970828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AA1FF25D-1187-4216-AD04-F69565C8BCC7}"/>
                </a:ext>
              </a:extLst>
            </p:cNvPr>
            <p:cNvSpPr/>
            <p:nvPr/>
          </p:nvSpPr>
          <p:spPr>
            <a:xfrm>
              <a:off x="6030074" y="3540620"/>
              <a:ext cx="14097" cy="14097"/>
            </a:xfrm>
            <a:custGeom>
              <a:avLst/>
              <a:gdLst>
                <a:gd name="connsiteX0" fmla="*/ 14097 w 14097"/>
                <a:gd name="connsiteY0" fmla="*/ 7048 h 14097"/>
                <a:gd name="connsiteX1" fmla="*/ 7049 w 14097"/>
                <a:gd name="connsiteY1" fmla="*/ 14097 h 14097"/>
                <a:gd name="connsiteX2" fmla="*/ 0 w 14097"/>
                <a:gd name="connsiteY2" fmla="*/ 7048 h 14097"/>
                <a:gd name="connsiteX3" fmla="*/ 7049 w 14097"/>
                <a:gd name="connsiteY3" fmla="*/ 0 h 14097"/>
                <a:gd name="connsiteX4" fmla="*/ 14097 w 14097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D3F96302-FE92-4A2E-9414-DC957DF770C9}"/>
                </a:ext>
              </a:extLst>
            </p:cNvPr>
            <p:cNvSpPr/>
            <p:nvPr/>
          </p:nvSpPr>
          <p:spPr>
            <a:xfrm>
              <a:off x="6089224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346FC647-7685-4E4E-9B52-786EA9A156F7}"/>
                </a:ext>
              </a:extLst>
            </p:cNvPr>
            <p:cNvSpPr/>
            <p:nvPr/>
          </p:nvSpPr>
          <p:spPr>
            <a:xfrm>
              <a:off x="5734038" y="3599770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1BF63F78-A1EF-4B61-A6AA-C0362F554376}"/>
                </a:ext>
              </a:extLst>
            </p:cNvPr>
            <p:cNvSpPr/>
            <p:nvPr/>
          </p:nvSpPr>
          <p:spPr>
            <a:xfrm>
              <a:off x="5793283" y="359977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CED61726-4F2E-450C-AEE9-72871D6855C6}"/>
                </a:ext>
              </a:extLst>
            </p:cNvPr>
            <p:cNvSpPr/>
            <p:nvPr/>
          </p:nvSpPr>
          <p:spPr>
            <a:xfrm>
              <a:off x="5852433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57E8AD24-B31D-454E-B2C8-33B7FAAB9F61}"/>
                </a:ext>
              </a:extLst>
            </p:cNvPr>
            <p:cNvSpPr/>
            <p:nvPr/>
          </p:nvSpPr>
          <p:spPr>
            <a:xfrm>
              <a:off x="5911678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AA46020A-35C3-4894-A14C-D58A6DDFF9BE}"/>
                </a:ext>
              </a:extLst>
            </p:cNvPr>
            <p:cNvSpPr/>
            <p:nvPr/>
          </p:nvSpPr>
          <p:spPr>
            <a:xfrm>
              <a:off x="5970828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8E785BAB-0F71-4BAB-8D7C-4C2BF12728C4}"/>
                </a:ext>
              </a:extLst>
            </p:cNvPr>
            <p:cNvSpPr/>
            <p:nvPr/>
          </p:nvSpPr>
          <p:spPr>
            <a:xfrm>
              <a:off x="6030073" y="359977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D1753E06-E6F0-4D65-BC47-0E47F399F448}"/>
                </a:ext>
              </a:extLst>
            </p:cNvPr>
            <p:cNvSpPr/>
            <p:nvPr/>
          </p:nvSpPr>
          <p:spPr>
            <a:xfrm>
              <a:off x="6089224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E77E25CE-9710-4B73-AD5E-49A4DA075D23}"/>
                </a:ext>
              </a:extLst>
            </p:cNvPr>
            <p:cNvSpPr/>
            <p:nvPr/>
          </p:nvSpPr>
          <p:spPr>
            <a:xfrm>
              <a:off x="5734037" y="3659014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4281B070-7790-498A-BE64-AD6A8EED8C0C}"/>
                </a:ext>
              </a:extLst>
            </p:cNvPr>
            <p:cNvSpPr/>
            <p:nvPr/>
          </p:nvSpPr>
          <p:spPr>
            <a:xfrm>
              <a:off x="5793282" y="3659014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BDEA3D1C-E147-472E-85DA-E8AEB7644764}"/>
                </a:ext>
              </a:extLst>
            </p:cNvPr>
            <p:cNvSpPr/>
            <p:nvPr/>
          </p:nvSpPr>
          <p:spPr>
            <a:xfrm>
              <a:off x="5852432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id="{08B4F711-6F99-4E44-88A4-8345F466B2B3}"/>
                </a:ext>
              </a:extLst>
            </p:cNvPr>
            <p:cNvSpPr/>
            <p:nvPr/>
          </p:nvSpPr>
          <p:spPr>
            <a:xfrm>
              <a:off x="5911678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1" name="Freeform: Shape 130">
              <a:extLst>
                <a:ext uri="{FF2B5EF4-FFF2-40B4-BE49-F238E27FC236}">
                  <a16:creationId xmlns:a16="http://schemas.microsoft.com/office/drawing/2014/main" id="{0401F175-D0DF-4BCA-9BE2-B992286B1593}"/>
                </a:ext>
              </a:extLst>
            </p:cNvPr>
            <p:cNvSpPr/>
            <p:nvPr/>
          </p:nvSpPr>
          <p:spPr>
            <a:xfrm>
              <a:off x="5970828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2" name="Freeform: Shape 131">
              <a:extLst>
                <a:ext uri="{FF2B5EF4-FFF2-40B4-BE49-F238E27FC236}">
                  <a16:creationId xmlns:a16="http://schemas.microsoft.com/office/drawing/2014/main" id="{72BED0ED-50C5-4726-B1B3-F7B58DD4C255}"/>
                </a:ext>
              </a:extLst>
            </p:cNvPr>
            <p:cNvSpPr/>
            <p:nvPr/>
          </p:nvSpPr>
          <p:spPr>
            <a:xfrm>
              <a:off x="6030073" y="3659014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8D624348-F503-4817-9CA8-09F43150C5BB}"/>
                </a:ext>
              </a:extLst>
            </p:cNvPr>
            <p:cNvSpPr/>
            <p:nvPr/>
          </p:nvSpPr>
          <p:spPr>
            <a:xfrm>
              <a:off x="6089224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E05DE4EB-7FC0-45E8-A5A4-FE0C12A4D23C}"/>
                </a:ext>
              </a:extLst>
            </p:cNvPr>
            <p:cNvSpPr/>
            <p:nvPr/>
          </p:nvSpPr>
          <p:spPr>
            <a:xfrm>
              <a:off x="5734039" y="3718165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5" name="Freeform: Shape 134">
              <a:extLst>
                <a:ext uri="{FF2B5EF4-FFF2-40B4-BE49-F238E27FC236}">
                  <a16:creationId xmlns:a16="http://schemas.microsoft.com/office/drawing/2014/main" id="{380D6E47-DFA0-49F8-B8AC-45BECE747D45}"/>
                </a:ext>
              </a:extLst>
            </p:cNvPr>
            <p:cNvSpPr/>
            <p:nvPr/>
          </p:nvSpPr>
          <p:spPr>
            <a:xfrm>
              <a:off x="5793284" y="371816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6" name="Freeform: Shape 135">
              <a:extLst>
                <a:ext uri="{FF2B5EF4-FFF2-40B4-BE49-F238E27FC236}">
                  <a16:creationId xmlns:a16="http://schemas.microsoft.com/office/drawing/2014/main" id="{B0355008-C2C8-4091-A461-DEDD212620A4}"/>
                </a:ext>
              </a:extLst>
            </p:cNvPr>
            <p:cNvSpPr/>
            <p:nvPr/>
          </p:nvSpPr>
          <p:spPr>
            <a:xfrm>
              <a:off x="5852434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3A070C1D-423C-45EC-BABD-2AB764379E9B}"/>
                </a:ext>
              </a:extLst>
            </p:cNvPr>
            <p:cNvSpPr/>
            <p:nvPr/>
          </p:nvSpPr>
          <p:spPr>
            <a:xfrm>
              <a:off x="5911679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8" name="Freeform: Shape 137">
              <a:extLst>
                <a:ext uri="{FF2B5EF4-FFF2-40B4-BE49-F238E27FC236}">
                  <a16:creationId xmlns:a16="http://schemas.microsoft.com/office/drawing/2014/main" id="{ED6D6F88-6E0D-43A8-A572-C2A45D7E6D76}"/>
                </a:ext>
              </a:extLst>
            </p:cNvPr>
            <p:cNvSpPr/>
            <p:nvPr/>
          </p:nvSpPr>
          <p:spPr>
            <a:xfrm>
              <a:off x="5970829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id="{C7435BDD-8A00-43E8-B980-6745E1F84244}"/>
                </a:ext>
              </a:extLst>
            </p:cNvPr>
            <p:cNvSpPr/>
            <p:nvPr/>
          </p:nvSpPr>
          <p:spPr>
            <a:xfrm>
              <a:off x="6030074" y="371816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6B652F89-76D1-41E7-92CB-9A456A09BDA1}"/>
                </a:ext>
              </a:extLst>
            </p:cNvPr>
            <p:cNvSpPr/>
            <p:nvPr/>
          </p:nvSpPr>
          <p:spPr>
            <a:xfrm>
              <a:off x="6089225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1" name="Freeform: Shape 140">
              <a:extLst>
                <a:ext uri="{FF2B5EF4-FFF2-40B4-BE49-F238E27FC236}">
                  <a16:creationId xmlns:a16="http://schemas.microsoft.com/office/drawing/2014/main" id="{105F5D2E-BDFE-4F13-82B3-12B50A630D02}"/>
                </a:ext>
              </a:extLst>
            </p:cNvPr>
            <p:cNvSpPr/>
            <p:nvPr/>
          </p:nvSpPr>
          <p:spPr>
            <a:xfrm>
              <a:off x="5734040" y="3777410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2" name="Freeform: Shape 141">
              <a:extLst>
                <a:ext uri="{FF2B5EF4-FFF2-40B4-BE49-F238E27FC236}">
                  <a16:creationId xmlns:a16="http://schemas.microsoft.com/office/drawing/2014/main" id="{3A273CB3-FB72-46BE-AD13-7FA701AEE95A}"/>
                </a:ext>
              </a:extLst>
            </p:cNvPr>
            <p:cNvSpPr/>
            <p:nvPr/>
          </p:nvSpPr>
          <p:spPr>
            <a:xfrm>
              <a:off x="5793285" y="377741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3" name="Freeform: Shape 142">
              <a:extLst>
                <a:ext uri="{FF2B5EF4-FFF2-40B4-BE49-F238E27FC236}">
                  <a16:creationId xmlns:a16="http://schemas.microsoft.com/office/drawing/2014/main" id="{89CE35BE-CE0C-4893-B2C6-50678CC06FB2}"/>
                </a:ext>
              </a:extLst>
            </p:cNvPr>
            <p:cNvSpPr/>
            <p:nvPr/>
          </p:nvSpPr>
          <p:spPr>
            <a:xfrm>
              <a:off x="5852436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4" name="Freeform: Shape 143">
              <a:extLst>
                <a:ext uri="{FF2B5EF4-FFF2-40B4-BE49-F238E27FC236}">
                  <a16:creationId xmlns:a16="http://schemas.microsoft.com/office/drawing/2014/main" id="{48971D8C-C4B7-44D5-9AB4-858D5301EC31}"/>
                </a:ext>
              </a:extLst>
            </p:cNvPr>
            <p:cNvSpPr/>
            <p:nvPr/>
          </p:nvSpPr>
          <p:spPr>
            <a:xfrm>
              <a:off x="5911683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5" name="Freeform: Shape 144">
              <a:extLst>
                <a:ext uri="{FF2B5EF4-FFF2-40B4-BE49-F238E27FC236}">
                  <a16:creationId xmlns:a16="http://schemas.microsoft.com/office/drawing/2014/main" id="{5ACEE734-6DD7-46E2-A1A9-CEE34EDE6647}"/>
                </a:ext>
              </a:extLst>
            </p:cNvPr>
            <p:cNvSpPr/>
            <p:nvPr/>
          </p:nvSpPr>
          <p:spPr>
            <a:xfrm>
              <a:off x="5970835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6" name="Freeform: Shape 145">
              <a:extLst>
                <a:ext uri="{FF2B5EF4-FFF2-40B4-BE49-F238E27FC236}">
                  <a16:creationId xmlns:a16="http://schemas.microsoft.com/office/drawing/2014/main" id="{0740BF61-C964-49F9-AA06-1BAA78F8A1F2}"/>
                </a:ext>
              </a:extLst>
            </p:cNvPr>
            <p:cNvSpPr/>
            <p:nvPr/>
          </p:nvSpPr>
          <p:spPr>
            <a:xfrm>
              <a:off x="6030082" y="377741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id="{17A8C672-80A0-4CB1-9A69-285E6E2B8354}"/>
                </a:ext>
              </a:extLst>
            </p:cNvPr>
            <p:cNvSpPr/>
            <p:nvPr/>
          </p:nvSpPr>
          <p:spPr>
            <a:xfrm>
              <a:off x="6089231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:a16="http://schemas.microsoft.com/office/drawing/2014/main" id="{8ED5360A-4B30-4716-A288-DC492291B700}"/>
                </a:ext>
              </a:extLst>
            </p:cNvPr>
            <p:cNvSpPr/>
            <p:nvPr/>
          </p:nvSpPr>
          <p:spPr>
            <a:xfrm>
              <a:off x="6148476" y="3481374"/>
              <a:ext cx="14097" cy="14096"/>
            </a:xfrm>
            <a:custGeom>
              <a:avLst/>
              <a:gdLst>
                <a:gd name="connsiteX0" fmla="*/ 14097 w 14097"/>
                <a:gd name="connsiteY0" fmla="*/ 7049 h 14096"/>
                <a:gd name="connsiteX1" fmla="*/ 7049 w 14097"/>
                <a:gd name="connsiteY1" fmla="*/ 14097 h 14096"/>
                <a:gd name="connsiteX2" fmla="*/ 0 w 14097"/>
                <a:gd name="connsiteY2" fmla="*/ 7049 h 14096"/>
                <a:gd name="connsiteX3" fmla="*/ 7049 w 14097"/>
                <a:gd name="connsiteY3" fmla="*/ 0 h 14096"/>
                <a:gd name="connsiteX4" fmla="*/ 14097 w 14097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9" name="Freeform: Shape 148">
              <a:extLst>
                <a:ext uri="{FF2B5EF4-FFF2-40B4-BE49-F238E27FC236}">
                  <a16:creationId xmlns:a16="http://schemas.microsoft.com/office/drawing/2014/main" id="{64D4DB77-3361-44E4-85D9-73E2952D1A1C}"/>
                </a:ext>
              </a:extLst>
            </p:cNvPr>
            <p:cNvSpPr/>
            <p:nvPr/>
          </p:nvSpPr>
          <p:spPr>
            <a:xfrm>
              <a:off x="6207627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0" name="Freeform: Shape 149">
              <a:extLst>
                <a:ext uri="{FF2B5EF4-FFF2-40B4-BE49-F238E27FC236}">
                  <a16:creationId xmlns:a16="http://schemas.microsoft.com/office/drawing/2014/main" id="{B87FFE29-EEE8-410A-B16D-A39D63B65DBD}"/>
                </a:ext>
              </a:extLst>
            </p:cNvPr>
            <p:cNvSpPr/>
            <p:nvPr/>
          </p:nvSpPr>
          <p:spPr>
            <a:xfrm>
              <a:off x="6266872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9 w 14096"/>
                <a:gd name="connsiteY1" fmla="*/ 14097 h 14096"/>
                <a:gd name="connsiteX2" fmla="*/ 0 w 14096"/>
                <a:gd name="connsiteY2" fmla="*/ 7049 h 14096"/>
                <a:gd name="connsiteX3" fmla="*/ 7049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1" name="Freeform: Shape 150">
              <a:extLst>
                <a:ext uri="{FF2B5EF4-FFF2-40B4-BE49-F238E27FC236}">
                  <a16:creationId xmlns:a16="http://schemas.microsoft.com/office/drawing/2014/main" id="{7FFB4B78-2AC0-4AF4-8508-25122AC6DC06}"/>
                </a:ext>
              </a:extLst>
            </p:cNvPr>
            <p:cNvSpPr/>
            <p:nvPr/>
          </p:nvSpPr>
          <p:spPr>
            <a:xfrm>
              <a:off x="6326022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2" name="Freeform: Shape 151">
              <a:extLst>
                <a:ext uri="{FF2B5EF4-FFF2-40B4-BE49-F238E27FC236}">
                  <a16:creationId xmlns:a16="http://schemas.microsoft.com/office/drawing/2014/main" id="{4BDB7689-92D1-48E9-8290-59C80C654419}"/>
                </a:ext>
              </a:extLst>
            </p:cNvPr>
            <p:cNvSpPr/>
            <p:nvPr/>
          </p:nvSpPr>
          <p:spPr>
            <a:xfrm>
              <a:off x="6385268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3" name="Freeform: Shape 152">
              <a:extLst>
                <a:ext uri="{FF2B5EF4-FFF2-40B4-BE49-F238E27FC236}">
                  <a16:creationId xmlns:a16="http://schemas.microsoft.com/office/drawing/2014/main" id="{3A45B0ED-6D49-4BC2-A8C6-DCB8C47309D6}"/>
                </a:ext>
              </a:extLst>
            </p:cNvPr>
            <p:cNvSpPr/>
            <p:nvPr/>
          </p:nvSpPr>
          <p:spPr>
            <a:xfrm>
              <a:off x="6444417" y="3481373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4" name="Freeform: Shape 153">
              <a:extLst>
                <a:ext uri="{FF2B5EF4-FFF2-40B4-BE49-F238E27FC236}">
                  <a16:creationId xmlns:a16="http://schemas.microsoft.com/office/drawing/2014/main" id="{4F2277B0-CA2C-4C4D-886E-A8BB5C3A6F52}"/>
                </a:ext>
              </a:extLst>
            </p:cNvPr>
            <p:cNvSpPr/>
            <p:nvPr/>
          </p:nvSpPr>
          <p:spPr>
            <a:xfrm>
              <a:off x="6148476" y="3540622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5" name="Freeform: Shape 154">
              <a:extLst>
                <a:ext uri="{FF2B5EF4-FFF2-40B4-BE49-F238E27FC236}">
                  <a16:creationId xmlns:a16="http://schemas.microsoft.com/office/drawing/2014/main" id="{58D4EC10-F99B-4BE4-89B6-834B1616867C}"/>
                </a:ext>
              </a:extLst>
            </p:cNvPr>
            <p:cNvSpPr/>
            <p:nvPr/>
          </p:nvSpPr>
          <p:spPr>
            <a:xfrm>
              <a:off x="6207627" y="354062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6" name="Freeform: Shape 155">
              <a:extLst>
                <a:ext uri="{FF2B5EF4-FFF2-40B4-BE49-F238E27FC236}">
                  <a16:creationId xmlns:a16="http://schemas.microsoft.com/office/drawing/2014/main" id="{4D9035AB-20FC-4026-8475-CA8ECF6778B3}"/>
                </a:ext>
              </a:extLst>
            </p:cNvPr>
            <p:cNvSpPr/>
            <p:nvPr/>
          </p:nvSpPr>
          <p:spPr>
            <a:xfrm>
              <a:off x="6266872" y="35406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7" name="Freeform: Shape 156">
              <a:extLst>
                <a:ext uri="{FF2B5EF4-FFF2-40B4-BE49-F238E27FC236}">
                  <a16:creationId xmlns:a16="http://schemas.microsoft.com/office/drawing/2014/main" id="{9020D706-6962-405A-8331-D597DC0D1A11}"/>
                </a:ext>
              </a:extLst>
            </p:cNvPr>
            <p:cNvSpPr/>
            <p:nvPr/>
          </p:nvSpPr>
          <p:spPr>
            <a:xfrm>
              <a:off x="6326022" y="354062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8" name="Freeform: Shape 157">
              <a:extLst>
                <a:ext uri="{FF2B5EF4-FFF2-40B4-BE49-F238E27FC236}">
                  <a16:creationId xmlns:a16="http://schemas.microsoft.com/office/drawing/2014/main" id="{DF578D57-B7A5-4238-A263-2E65D253F46D}"/>
                </a:ext>
              </a:extLst>
            </p:cNvPr>
            <p:cNvSpPr/>
            <p:nvPr/>
          </p:nvSpPr>
          <p:spPr>
            <a:xfrm>
              <a:off x="6385268" y="354063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9" name="Freeform: Shape 158">
              <a:extLst>
                <a:ext uri="{FF2B5EF4-FFF2-40B4-BE49-F238E27FC236}">
                  <a16:creationId xmlns:a16="http://schemas.microsoft.com/office/drawing/2014/main" id="{4FE956D7-DBF3-4CA6-88C5-20C156EF5F93}"/>
                </a:ext>
              </a:extLst>
            </p:cNvPr>
            <p:cNvSpPr/>
            <p:nvPr/>
          </p:nvSpPr>
          <p:spPr>
            <a:xfrm>
              <a:off x="6444417" y="3540631"/>
              <a:ext cx="14096" cy="14097"/>
            </a:xfrm>
            <a:custGeom>
              <a:avLst/>
              <a:gdLst>
                <a:gd name="connsiteX0" fmla="*/ 14097 w 14096"/>
                <a:gd name="connsiteY0" fmla="*/ 7048 h 14097"/>
                <a:gd name="connsiteX1" fmla="*/ 7048 w 14096"/>
                <a:gd name="connsiteY1" fmla="*/ 14097 h 14097"/>
                <a:gd name="connsiteX2" fmla="*/ 0 w 14096"/>
                <a:gd name="connsiteY2" fmla="*/ 7048 h 14097"/>
                <a:gd name="connsiteX3" fmla="*/ 7048 w 14096"/>
                <a:gd name="connsiteY3" fmla="*/ 0 h 14097"/>
                <a:gd name="connsiteX4" fmla="*/ 14097 w 14096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8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0" name="Freeform: Shape 159">
              <a:extLst>
                <a:ext uri="{FF2B5EF4-FFF2-40B4-BE49-F238E27FC236}">
                  <a16:creationId xmlns:a16="http://schemas.microsoft.com/office/drawing/2014/main" id="{19632A64-B98F-4324-A376-137F2FBA92D4}"/>
                </a:ext>
              </a:extLst>
            </p:cNvPr>
            <p:cNvSpPr/>
            <p:nvPr/>
          </p:nvSpPr>
          <p:spPr>
            <a:xfrm>
              <a:off x="6148476" y="3599781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1" name="Freeform: Shape 160">
              <a:extLst>
                <a:ext uri="{FF2B5EF4-FFF2-40B4-BE49-F238E27FC236}">
                  <a16:creationId xmlns:a16="http://schemas.microsoft.com/office/drawing/2014/main" id="{141AA47A-2218-41A9-8E27-AF0652183A5F}"/>
                </a:ext>
              </a:extLst>
            </p:cNvPr>
            <p:cNvSpPr/>
            <p:nvPr/>
          </p:nvSpPr>
          <p:spPr>
            <a:xfrm>
              <a:off x="6207627" y="35997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2" name="Freeform: Shape 161">
              <a:extLst>
                <a:ext uri="{FF2B5EF4-FFF2-40B4-BE49-F238E27FC236}">
                  <a16:creationId xmlns:a16="http://schemas.microsoft.com/office/drawing/2014/main" id="{475085E3-7E18-429A-82F9-A4DF606F56BD}"/>
                </a:ext>
              </a:extLst>
            </p:cNvPr>
            <p:cNvSpPr/>
            <p:nvPr/>
          </p:nvSpPr>
          <p:spPr>
            <a:xfrm>
              <a:off x="6266872" y="35997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3" name="Freeform: Shape 162">
              <a:extLst>
                <a:ext uri="{FF2B5EF4-FFF2-40B4-BE49-F238E27FC236}">
                  <a16:creationId xmlns:a16="http://schemas.microsoft.com/office/drawing/2014/main" id="{A5E41EA3-AAF0-46A3-920B-9DBD36AE2E8D}"/>
                </a:ext>
              </a:extLst>
            </p:cNvPr>
            <p:cNvSpPr/>
            <p:nvPr/>
          </p:nvSpPr>
          <p:spPr>
            <a:xfrm>
              <a:off x="6326022" y="35997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4" name="Freeform: Shape 163">
              <a:extLst>
                <a:ext uri="{FF2B5EF4-FFF2-40B4-BE49-F238E27FC236}">
                  <a16:creationId xmlns:a16="http://schemas.microsoft.com/office/drawing/2014/main" id="{683D64B3-0315-4624-8675-5B768069C714}"/>
                </a:ext>
              </a:extLst>
            </p:cNvPr>
            <p:cNvSpPr/>
            <p:nvPr/>
          </p:nvSpPr>
          <p:spPr>
            <a:xfrm>
              <a:off x="6385268" y="359978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5" name="Freeform: Shape 164">
              <a:extLst>
                <a:ext uri="{FF2B5EF4-FFF2-40B4-BE49-F238E27FC236}">
                  <a16:creationId xmlns:a16="http://schemas.microsoft.com/office/drawing/2014/main" id="{52AB4059-8E15-4439-8B16-54ADF3358C4C}"/>
                </a:ext>
              </a:extLst>
            </p:cNvPr>
            <p:cNvSpPr/>
            <p:nvPr/>
          </p:nvSpPr>
          <p:spPr>
            <a:xfrm>
              <a:off x="6444417" y="3599782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6" name="Freeform: Shape 165">
              <a:extLst>
                <a:ext uri="{FF2B5EF4-FFF2-40B4-BE49-F238E27FC236}">
                  <a16:creationId xmlns:a16="http://schemas.microsoft.com/office/drawing/2014/main" id="{12184488-1E03-46C9-91F7-55AABB8D478A}"/>
                </a:ext>
              </a:extLst>
            </p:cNvPr>
            <p:cNvSpPr/>
            <p:nvPr/>
          </p:nvSpPr>
          <p:spPr>
            <a:xfrm>
              <a:off x="6148476" y="3659026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7" name="Freeform: Shape 166">
              <a:extLst>
                <a:ext uri="{FF2B5EF4-FFF2-40B4-BE49-F238E27FC236}">
                  <a16:creationId xmlns:a16="http://schemas.microsoft.com/office/drawing/2014/main" id="{A389773B-102C-4C8B-9C32-610AEEE77366}"/>
                </a:ext>
              </a:extLst>
            </p:cNvPr>
            <p:cNvSpPr/>
            <p:nvPr/>
          </p:nvSpPr>
          <p:spPr>
            <a:xfrm>
              <a:off x="6207627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8" name="Freeform: Shape 167">
              <a:extLst>
                <a:ext uri="{FF2B5EF4-FFF2-40B4-BE49-F238E27FC236}">
                  <a16:creationId xmlns:a16="http://schemas.microsoft.com/office/drawing/2014/main" id="{166BF649-A9F2-4B11-80D0-32DF3F5A3230}"/>
                </a:ext>
              </a:extLst>
            </p:cNvPr>
            <p:cNvSpPr/>
            <p:nvPr/>
          </p:nvSpPr>
          <p:spPr>
            <a:xfrm>
              <a:off x="6266872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9" name="Freeform: Shape 168">
              <a:extLst>
                <a:ext uri="{FF2B5EF4-FFF2-40B4-BE49-F238E27FC236}">
                  <a16:creationId xmlns:a16="http://schemas.microsoft.com/office/drawing/2014/main" id="{61EB4D7B-F497-4FBF-8130-E4ECF28F8BA5}"/>
                </a:ext>
              </a:extLst>
            </p:cNvPr>
            <p:cNvSpPr/>
            <p:nvPr/>
          </p:nvSpPr>
          <p:spPr>
            <a:xfrm>
              <a:off x="6326022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0" name="Freeform: Shape 169">
              <a:extLst>
                <a:ext uri="{FF2B5EF4-FFF2-40B4-BE49-F238E27FC236}">
                  <a16:creationId xmlns:a16="http://schemas.microsoft.com/office/drawing/2014/main" id="{D883741A-5097-469D-A7A9-C743F80ECBD5}"/>
                </a:ext>
              </a:extLst>
            </p:cNvPr>
            <p:cNvSpPr/>
            <p:nvPr/>
          </p:nvSpPr>
          <p:spPr>
            <a:xfrm>
              <a:off x="6385268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1" name="Freeform: Shape 170">
              <a:extLst>
                <a:ext uri="{FF2B5EF4-FFF2-40B4-BE49-F238E27FC236}">
                  <a16:creationId xmlns:a16="http://schemas.microsoft.com/office/drawing/2014/main" id="{FC3A26E3-D2A0-40FC-9A92-B6238BB11570}"/>
                </a:ext>
              </a:extLst>
            </p:cNvPr>
            <p:cNvSpPr/>
            <p:nvPr/>
          </p:nvSpPr>
          <p:spPr>
            <a:xfrm>
              <a:off x="6444417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2" name="Freeform: Shape 171">
              <a:extLst>
                <a:ext uri="{FF2B5EF4-FFF2-40B4-BE49-F238E27FC236}">
                  <a16:creationId xmlns:a16="http://schemas.microsoft.com/office/drawing/2014/main" id="{2087A775-76DD-4F9C-B8E5-86EB3BF366DD}"/>
                </a:ext>
              </a:extLst>
            </p:cNvPr>
            <p:cNvSpPr/>
            <p:nvPr/>
          </p:nvSpPr>
          <p:spPr>
            <a:xfrm>
              <a:off x="6148476" y="3718177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3" name="Freeform: Shape 172">
              <a:extLst>
                <a:ext uri="{FF2B5EF4-FFF2-40B4-BE49-F238E27FC236}">
                  <a16:creationId xmlns:a16="http://schemas.microsoft.com/office/drawing/2014/main" id="{6D846DE1-54E3-4C00-B45A-553B7F3FD30C}"/>
                </a:ext>
              </a:extLst>
            </p:cNvPr>
            <p:cNvSpPr/>
            <p:nvPr/>
          </p:nvSpPr>
          <p:spPr>
            <a:xfrm>
              <a:off x="6207627" y="371817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4" name="Freeform: Shape 173">
              <a:extLst>
                <a:ext uri="{FF2B5EF4-FFF2-40B4-BE49-F238E27FC236}">
                  <a16:creationId xmlns:a16="http://schemas.microsoft.com/office/drawing/2014/main" id="{ABBF9824-3B15-4F04-8C4E-09B799538C44}"/>
                </a:ext>
              </a:extLst>
            </p:cNvPr>
            <p:cNvSpPr/>
            <p:nvPr/>
          </p:nvSpPr>
          <p:spPr>
            <a:xfrm>
              <a:off x="6266872" y="371817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5" name="Freeform: Shape 174">
              <a:extLst>
                <a:ext uri="{FF2B5EF4-FFF2-40B4-BE49-F238E27FC236}">
                  <a16:creationId xmlns:a16="http://schemas.microsoft.com/office/drawing/2014/main" id="{01B5C75E-CCEF-4EEA-859D-4C251F3AE97C}"/>
                </a:ext>
              </a:extLst>
            </p:cNvPr>
            <p:cNvSpPr/>
            <p:nvPr/>
          </p:nvSpPr>
          <p:spPr>
            <a:xfrm>
              <a:off x="6326022" y="371817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6" name="Freeform: Shape 175">
              <a:extLst>
                <a:ext uri="{FF2B5EF4-FFF2-40B4-BE49-F238E27FC236}">
                  <a16:creationId xmlns:a16="http://schemas.microsoft.com/office/drawing/2014/main" id="{A254139D-5D72-478D-89BE-DBC64CD27C88}"/>
                </a:ext>
              </a:extLst>
            </p:cNvPr>
            <p:cNvSpPr/>
            <p:nvPr/>
          </p:nvSpPr>
          <p:spPr>
            <a:xfrm>
              <a:off x="6385268" y="3718172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7" name="Freeform: Shape 176">
              <a:extLst>
                <a:ext uri="{FF2B5EF4-FFF2-40B4-BE49-F238E27FC236}">
                  <a16:creationId xmlns:a16="http://schemas.microsoft.com/office/drawing/2014/main" id="{71EFFC33-CB59-469A-AE58-5CA89469EE80}"/>
                </a:ext>
              </a:extLst>
            </p:cNvPr>
            <p:cNvSpPr/>
            <p:nvPr/>
          </p:nvSpPr>
          <p:spPr>
            <a:xfrm>
              <a:off x="6444417" y="371817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8" name="Freeform: Shape 177">
              <a:extLst>
                <a:ext uri="{FF2B5EF4-FFF2-40B4-BE49-F238E27FC236}">
                  <a16:creationId xmlns:a16="http://schemas.microsoft.com/office/drawing/2014/main" id="{C0D017A2-9FAB-4DFD-9624-E10B7C0C1673}"/>
                </a:ext>
              </a:extLst>
            </p:cNvPr>
            <p:cNvSpPr/>
            <p:nvPr/>
          </p:nvSpPr>
          <p:spPr>
            <a:xfrm>
              <a:off x="6148472" y="3777419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9" name="Freeform: Shape 178">
              <a:extLst>
                <a:ext uri="{FF2B5EF4-FFF2-40B4-BE49-F238E27FC236}">
                  <a16:creationId xmlns:a16="http://schemas.microsoft.com/office/drawing/2014/main" id="{DADC6512-13AB-4407-937C-A389D565FCD9}"/>
                </a:ext>
              </a:extLst>
            </p:cNvPr>
            <p:cNvSpPr/>
            <p:nvPr/>
          </p:nvSpPr>
          <p:spPr>
            <a:xfrm>
              <a:off x="6207622" y="3777419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0" name="Freeform: Shape 179">
              <a:extLst>
                <a:ext uri="{FF2B5EF4-FFF2-40B4-BE49-F238E27FC236}">
                  <a16:creationId xmlns:a16="http://schemas.microsoft.com/office/drawing/2014/main" id="{1CEFC24B-FFC2-47B3-BD7A-7CABF1AE4D9B}"/>
                </a:ext>
              </a:extLst>
            </p:cNvPr>
            <p:cNvSpPr/>
            <p:nvPr/>
          </p:nvSpPr>
          <p:spPr>
            <a:xfrm>
              <a:off x="6266868" y="3777419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1" name="Freeform: Shape 180">
              <a:extLst>
                <a:ext uri="{FF2B5EF4-FFF2-40B4-BE49-F238E27FC236}">
                  <a16:creationId xmlns:a16="http://schemas.microsoft.com/office/drawing/2014/main" id="{F0C49246-6A98-4333-949E-46BDAD9321B7}"/>
                </a:ext>
              </a:extLst>
            </p:cNvPr>
            <p:cNvSpPr/>
            <p:nvPr/>
          </p:nvSpPr>
          <p:spPr>
            <a:xfrm>
              <a:off x="6326024" y="3777383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2" name="Freeform: Shape 181">
              <a:extLst>
                <a:ext uri="{FF2B5EF4-FFF2-40B4-BE49-F238E27FC236}">
                  <a16:creationId xmlns:a16="http://schemas.microsoft.com/office/drawing/2014/main" id="{F707CE6A-7685-4D70-813E-6D2B46FBB41B}"/>
                </a:ext>
              </a:extLst>
            </p:cNvPr>
            <p:cNvSpPr/>
            <p:nvPr/>
          </p:nvSpPr>
          <p:spPr>
            <a:xfrm>
              <a:off x="6385287" y="3777429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3" name="Freeform: Shape 182">
              <a:extLst>
                <a:ext uri="{FF2B5EF4-FFF2-40B4-BE49-F238E27FC236}">
                  <a16:creationId xmlns:a16="http://schemas.microsoft.com/office/drawing/2014/main" id="{9110FD0D-D3A6-4760-8827-B70ADFC98296}"/>
                </a:ext>
              </a:extLst>
            </p:cNvPr>
            <p:cNvSpPr/>
            <p:nvPr/>
          </p:nvSpPr>
          <p:spPr>
            <a:xfrm>
              <a:off x="6444424" y="377742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5454149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F02A036E-555E-452E-A03E-C23B0204B5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9847291" y="292656"/>
            <a:ext cx="1861854" cy="717514"/>
            <a:chOff x="0" y="292656"/>
            <a:chExt cx="1861854" cy="717514"/>
          </a:xfrm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D022D41B-79E8-48CF-B2C1-81682892F7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0" y="292656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7963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283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7963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283"/>
                  </a:lnTo>
                  <a:lnTo>
                    <a:pt x="0" y="180458"/>
                  </a:ln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dirty="0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B3C39C16-6EA8-4E23-96CD-35016A14A6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0" y="732391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8208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475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8208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475"/>
                  </a:lnTo>
                  <a:lnTo>
                    <a:pt x="0" y="180458"/>
                  </a:ln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dirty="0"/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88349EA7-4C35-41B7-ADAE-D5A8A2B6B9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-8878" y="-8878"/>
            <a:ext cx="1242819" cy="1314996"/>
            <a:chOff x="79900" y="122321"/>
            <a:chExt cx="2232251" cy="2361890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40BB9AE5-B3F9-4910-8739-DCBEE45327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79900" y="122321"/>
              <a:ext cx="2232251" cy="2361890"/>
            </a:xfrm>
            <a:custGeom>
              <a:avLst/>
              <a:gdLst>
                <a:gd name="connsiteX0" fmla="*/ 2292284 w 3871489"/>
                <a:gd name="connsiteY0" fmla="*/ 0 h 4096327"/>
                <a:gd name="connsiteX1" fmla="*/ 3500914 w 3871489"/>
                <a:gd name="connsiteY1" fmla="*/ 0 h 4096327"/>
                <a:gd name="connsiteX2" fmla="*/ 3542229 w 3871489"/>
                <a:gd name="connsiteY2" fmla="*/ 68006 h 4096327"/>
                <a:gd name="connsiteX3" fmla="*/ 3871489 w 3871489"/>
                <a:gd name="connsiteY3" fmla="*/ 1368323 h 4096327"/>
                <a:gd name="connsiteX4" fmla="*/ 1143485 w 3871489"/>
                <a:gd name="connsiteY4" fmla="*/ 4096327 h 4096327"/>
                <a:gd name="connsiteX5" fmla="*/ 81633 w 3871489"/>
                <a:gd name="connsiteY5" fmla="*/ 3881944 h 4096327"/>
                <a:gd name="connsiteX6" fmla="*/ 0 w 3871489"/>
                <a:gd name="connsiteY6" fmla="*/ 3842618 h 4096327"/>
                <a:gd name="connsiteX7" fmla="*/ 0 w 3871489"/>
                <a:gd name="connsiteY7" fmla="*/ 2741475 h 4096327"/>
                <a:gd name="connsiteX8" fmla="*/ 6615 w 3871489"/>
                <a:gd name="connsiteY8" fmla="*/ 2747487 h 4096327"/>
                <a:gd name="connsiteX9" fmla="*/ 1143485 w 3871489"/>
                <a:gd name="connsiteY9" fmla="*/ 3155655 h 4096327"/>
                <a:gd name="connsiteX10" fmla="*/ 2930817 w 3871489"/>
                <a:gd name="connsiteY10" fmla="*/ 1368323 h 4096327"/>
                <a:gd name="connsiteX11" fmla="*/ 2407287 w 3871489"/>
                <a:gd name="connsiteY11" fmla="*/ 104524 h 4096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71489" h="4096327">
                  <a:moveTo>
                    <a:pt x="2292284" y="0"/>
                  </a:moveTo>
                  <a:lnTo>
                    <a:pt x="3500914" y="0"/>
                  </a:lnTo>
                  <a:lnTo>
                    <a:pt x="3542229" y="68006"/>
                  </a:lnTo>
                  <a:cubicBezTo>
                    <a:pt x="3752213" y="454545"/>
                    <a:pt x="3871489" y="897507"/>
                    <a:pt x="3871489" y="1368323"/>
                  </a:cubicBezTo>
                  <a:cubicBezTo>
                    <a:pt x="3871489" y="2874936"/>
                    <a:pt x="2650098" y="4096327"/>
                    <a:pt x="1143485" y="4096327"/>
                  </a:cubicBezTo>
                  <a:cubicBezTo>
                    <a:pt x="766832" y="4096327"/>
                    <a:pt x="408006" y="4019990"/>
                    <a:pt x="81633" y="3881944"/>
                  </a:cubicBezTo>
                  <a:lnTo>
                    <a:pt x="0" y="3842618"/>
                  </a:lnTo>
                  <a:lnTo>
                    <a:pt x="0" y="2741475"/>
                  </a:lnTo>
                  <a:lnTo>
                    <a:pt x="6615" y="2747487"/>
                  </a:lnTo>
                  <a:cubicBezTo>
                    <a:pt x="315579" y="3002472"/>
                    <a:pt x="711663" y="3155655"/>
                    <a:pt x="1143485" y="3155655"/>
                  </a:cubicBezTo>
                  <a:cubicBezTo>
                    <a:pt x="2130515" y="3155655"/>
                    <a:pt x="2930817" y="2355353"/>
                    <a:pt x="2930817" y="1368323"/>
                  </a:cubicBezTo>
                  <a:cubicBezTo>
                    <a:pt x="2930817" y="874812"/>
                    <a:pt x="2730741" y="427979"/>
                    <a:pt x="2407287" y="104524"/>
                  </a:cubicBezTo>
                  <a:close/>
                </a:path>
              </a:pathLst>
            </a:custGeom>
            <a:solidFill>
              <a:srgbClr val="FFFFFF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solidFill>
                  <a:schemeClr val="accent1"/>
                </a:solidFill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03E19069-8C91-4A11-ABFB-54DACDBFBB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79900" y="122321"/>
              <a:ext cx="2232251" cy="2361890"/>
            </a:xfrm>
            <a:custGeom>
              <a:avLst/>
              <a:gdLst>
                <a:gd name="connsiteX0" fmla="*/ 2292284 w 3871489"/>
                <a:gd name="connsiteY0" fmla="*/ 0 h 4096327"/>
                <a:gd name="connsiteX1" fmla="*/ 3500914 w 3871489"/>
                <a:gd name="connsiteY1" fmla="*/ 0 h 4096327"/>
                <a:gd name="connsiteX2" fmla="*/ 3542229 w 3871489"/>
                <a:gd name="connsiteY2" fmla="*/ 68006 h 4096327"/>
                <a:gd name="connsiteX3" fmla="*/ 3871489 w 3871489"/>
                <a:gd name="connsiteY3" fmla="*/ 1368323 h 4096327"/>
                <a:gd name="connsiteX4" fmla="*/ 1143485 w 3871489"/>
                <a:gd name="connsiteY4" fmla="*/ 4096327 h 4096327"/>
                <a:gd name="connsiteX5" fmla="*/ 81633 w 3871489"/>
                <a:gd name="connsiteY5" fmla="*/ 3881944 h 4096327"/>
                <a:gd name="connsiteX6" fmla="*/ 0 w 3871489"/>
                <a:gd name="connsiteY6" fmla="*/ 3842618 h 4096327"/>
                <a:gd name="connsiteX7" fmla="*/ 0 w 3871489"/>
                <a:gd name="connsiteY7" fmla="*/ 2741475 h 4096327"/>
                <a:gd name="connsiteX8" fmla="*/ 6615 w 3871489"/>
                <a:gd name="connsiteY8" fmla="*/ 2747487 h 4096327"/>
                <a:gd name="connsiteX9" fmla="*/ 1143485 w 3871489"/>
                <a:gd name="connsiteY9" fmla="*/ 3155655 h 4096327"/>
                <a:gd name="connsiteX10" fmla="*/ 2930817 w 3871489"/>
                <a:gd name="connsiteY10" fmla="*/ 1368323 h 4096327"/>
                <a:gd name="connsiteX11" fmla="*/ 2407287 w 3871489"/>
                <a:gd name="connsiteY11" fmla="*/ 104524 h 4096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71489" h="4096327">
                  <a:moveTo>
                    <a:pt x="2292284" y="0"/>
                  </a:moveTo>
                  <a:lnTo>
                    <a:pt x="3500914" y="0"/>
                  </a:lnTo>
                  <a:lnTo>
                    <a:pt x="3542229" y="68006"/>
                  </a:lnTo>
                  <a:cubicBezTo>
                    <a:pt x="3752213" y="454545"/>
                    <a:pt x="3871489" y="897507"/>
                    <a:pt x="3871489" y="1368323"/>
                  </a:cubicBezTo>
                  <a:cubicBezTo>
                    <a:pt x="3871489" y="2874936"/>
                    <a:pt x="2650098" y="4096327"/>
                    <a:pt x="1143485" y="4096327"/>
                  </a:cubicBezTo>
                  <a:cubicBezTo>
                    <a:pt x="766832" y="4096327"/>
                    <a:pt x="408006" y="4019990"/>
                    <a:pt x="81633" y="3881944"/>
                  </a:cubicBezTo>
                  <a:lnTo>
                    <a:pt x="0" y="3842618"/>
                  </a:lnTo>
                  <a:lnTo>
                    <a:pt x="0" y="2741475"/>
                  </a:lnTo>
                  <a:lnTo>
                    <a:pt x="6615" y="2747487"/>
                  </a:lnTo>
                  <a:cubicBezTo>
                    <a:pt x="315579" y="3002472"/>
                    <a:pt x="711663" y="3155655"/>
                    <a:pt x="1143485" y="3155655"/>
                  </a:cubicBezTo>
                  <a:cubicBezTo>
                    <a:pt x="2130515" y="3155655"/>
                    <a:pt x="2930817" y="2355353"/>
                    <a:pt x="2930817" y="1368323"/>
                  </a:cubicBezTo>
                  <a:cubicBezTo>
                    <a:pt x="2930817" y="874812"/>
                    <a:pt x="2730741" y="427979"/>
                    <a:pt x="2407287" y="104524"/>
                  </a:cubicBez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solidFill>
                  <a:schemeClr val="accent1"/>
                </a:solidFill>
              </a:endParaRPr>
            </a:p>
          </p:txBody>
        </p:sp>
      </p:grpSp>
      <p:sp>
        <p:nvSpPr>
          <p:cNvPr id="40" name="Title 1">
            <a:extLst>
              <a:ext uri="{FF2B5EF4-FFF2-40B4-BE49-F238E27FC236}">
                <a16:creationId xmlns:a16="http://schemas.microsoft.com/office/drawing/2014/main" id="{5DFCC9E4-D2C1-4336-ADFB-27826CD054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91324" y="358614"/>
            <a:ext cx="7710127" cy="1044058"/>
          </a:xfrm>
        </p:spPr>
        <p:txBody>
          <a:bodyPr anchor="t"/>
          <a:lstStyle>
            <a:lvl1pPr>
              <a:defRPr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5" name="Text Placeholder 23">
            <a:extLst>
              <a:ext uri="{FF2B5EF4-FFF2-40B4-BE49-F238E27FC236}">
                <a16:creationId xmlns:a16="http://schemas.microsoft.com/office/drawing/2014/main" id="{0F74E023-C0D5-41E7-919F-5C8B489C65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691325" y="1765954"/>
            <a:ext cx="4307160" cy="518874"/>
          </a:xfrm>
        </p:spPr>
        <p:txBody>
          <a:bodyPr/>
          <a:lstStyle>
            <a:lvl1pPr>
              <a:buNone/>
              <a:defRPr b="1"/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36" name="Text Placeholder 25">
            <a:extLst>
              <a:ext uri="{FF2B5EF4-FFF2-40B4-BE49-F238E27FC236}">
                <a16:creationId xmlns:a16="http://schemas.microsoft.com/office/drawing/2014/main" id="{DFEFE027-FE1B-489A-A696-4FD8C4E6565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691325" y="2417734"/>
            <a:ext cx="4307160" cy="3295650"/>
          </a:xfrm>
        </p:spPr>
        <p:txBody>
          <a:bodyPr>
            <a:normAutofit/>
          </a:bodyPr>
          <a:lstStyle>
            <a:lvl1pPr>
              <a:buFont typeface="Arial" panose="020B0604020202020204" pitchFamily="34" charset="0"/>
              <a:buChar char="•"/>
              <a:defRPr sz="180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7" name="Text Placeholder 23">
            <a:extLst>
              <a:ext uri="{FF2B5EF4-FFF2-40B4-BE49-F238E27FC236}">
                <a16:creationId xmlns:a16="http://schemas.microsoft.com/office/drawing/2014/main" id="{3DB0FA80-1E07-4384-94AE-AC639E42FC7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317484" y="1765954"/>
            <a:ext cx="4307160" cy="518874"/>
          </a:xfrm>
        </p:spPr>
        <p:txBody>
          <a:bodyPr/>
          <a:lstStyle>
            <a:lvl1pPr>
              <a:buNone/>
              <a:defRPr b="1"/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38" name="Text Placeholder 25">
            <a:extLst>
              <a:ext uri="{FF2B5EF4-FFF2-40B4-BE49-F238E27FC236}">
                <a16:creationId xmlns:a16="http://schemas.microsoft.com/office/drawing/2014/main" id="{99C1CF62-099A-440A-BEFC-058944B9084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17484" y="2417734"/>
            <a:ext cx="4307160" cy="3295650"/>
          </a:xfrm>
        </p:spPr>
        <p:txBody>
          <a:bodyPr>
            <a:normAutofit/>
          </a:bodyPr>
          <a:lstStyle>
            <a:lvl1pPr>
              <a:buFont typeface="Arial" panose="020B0604020202020204" pitchFamily="34" charset="0"/>
              <a:buChar char="•"/>
              <a:defRPr sz="180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5" name="Date Placeholder 178">
            <a:extLst>
              <a:ext uri="{FF2B5EF4-FFF2-40B4-BE49-F238E27FC236}">
                <a16:creationId xmlns:a16="http://schemas.microsoft.com/office/drawing/2014/main" id="{D233886F-CB8B-488F-AC80-91A3C6FC68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/>
              <a:t>2/1/20XX</a:t>
            </a:r>
            <a:endParaRPr lang="en-US" dirty="0"/>
          </a:p>
        </p:txBody>
      </p:sp>
      <p:sp>
        <p:nvSpPr>
          <p:cNvPr id="26" name="Footer Placeholder 179">
            <a:extLst>
              <a:ext uri="{FF2B5EF4-FFF2-40B4-BE49-F238E27FC236}">
                <a16:creationId xmlns:a16="http://schemas.microsoft.com/office/drawing/2014/main" id="{31C750C1-1A40-46E0-B48D-F1D78058D7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33" name="Slide Number Placeholder 180">
            <a:extLst>
              <a:ext uri="{FF2B5EF4-FFF2-40B4-BE49-F238E27FC236}">
                <a16:creationId xmlns:a16="http://schemas.microsoft.com/office/drawing/2014/main" id="{8FDDDBE7-8A2B-4ABD-AA8A-56DAFD0C86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5EA792F7-1D9E-4C7E-A103-E8EDFDC2691E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094A3771-4C60-4CFE-8E9E-37289AB031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0056904" y="5782880"/>
            <a:ext cx="1054467" cy="469689"/>
            <a:chOff x="10056904" y="5720734"/>
            <a:chExt cx="1054467" cy="469689"/>
          </a:xfrm>
        </p:grpSpPr>
        <p:grpSp>
          <p:nvGrpSpPr>
            <p:cNvPr id="44" name="Graphic 185">
              <a:extLst>
                <a:ext uri="{FF2B5EF4-FFF2-40B4-BE49-F238E27FC236}">
                  <a16:creationId xmlns:a16="http://schemas.microsoft.com/office/drawing/2014/main" id="{82CA434A-3484-456D-AE0D-D55E9CABFA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 userDrawn="1"/>
          </p:nvGrpSpPr>
          <p:grpSpPr>
            <a:xfrm>
              <a:off x="10056904" y="5720734"/>
              <a:ext cx="1054467" cy="469689"/>
              <a:chOff x="9841624" y="4115729"/>
              <a:chExt cx="602170" cy="268223"/>
            </a:xfrm>
            <a:solidFill>
              <a:schemeClr val="tx1"/>
            </a:solidFill>
          </p:grpSpPr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1207C719-43F0-4665-8018-8838DD423DA7}"/>
                  </a:ext>
                </a:extLst>
              </p:cNvPr>
              <p:cNvSpPr/>
              <p:nvPr/>
            </p:nvSpPr>
            <p:spPr>
              <a:xfrm>
                <a:off x="9841624" y="4115729"/>
                <a:ext cx="202882" cy="268223"/>
              </a:xfrm>
              <a:custGeom>
                <a:avLst/>
                <a:gdLst>
                  <a:gd name="connsiteX0" fmla="*/ 20765 w 202882"/>
                  <a:gd name="connsiteY0" fmla="*/ 268224 h 268223"/>
                  <a:gd name="connsiteX1" fmla="*/ 0 w 202882"/>
                  <a:gd name="connsiteY1" fmla="*/ 268224 h 268223"/>
                  <a:gd name="connsiteX2" fmla="*/ 182118 w 202882"/>
                  <a:gd name="connsiteY2" fmla="*/ 0 h 268223"/>
                  <a:gd name="connsiteX3" fmla="*/ 202883 w 202882"/>
                  <a:gd name="connsiteY3" fmla="*/ 0 h 2682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2882" h="268223">
                    <a:moveTo>
                      <a:pt x="20765" y="268224"/>
                    </a:moveTo>
                    <a:lnTo>
                      <a:pt x="0" y="268224"/>
                    </a:lnTo>
                    <a:lnTo>
                      <a:pt x="182118" y="0"/>
                    </a:lnTo>
                    <a:lnTo>
                      <a:pt x="202883" y="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BC5E6BE1-0377-492E-8C35-C9751467B640}"/>
                  </a:ext>
                </a:extLst>
              </p:cNvPr>
              <p:cNvSpPr/>
              <p:nvPr/>
            </p:nvSpPr>
            <p:spPr>
              <a:xfrm>
                <a:off x="9941445" y="4115729"/>
                <a:ext cx="202882" cy="268223"/>
              </a:xfrm>
              <a:custGeom>
                <a:avLst/>
                <a:gdLst>
                  <a:gd name="connsiteX0" fmla="*/ 20765 w 202882"/>
                  <a:gd name="connsiteY0" fmla="*/ 268224 h 268223"/>
                  <a:gd name="connsiteX1" fmla="*/ 0 w 202882"/>
                  <a:gd name="connsiteY1" fmla="*/ 268224 h 268223"/>
                  <a:gd name="connsiteX2" fmla="*/ 182118 w 202882"/>
                  <a:gd name="connsiteY2" fmla="*/ 0 h 268223"/>
                  <a:gd name="connsiteX3" fmla="*/ 202883 w 202882"/>
                  <a:gd name="connsiteY3" fmla="*/ 0 h 2682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2882" h="268223">
                    <a:moveTo>
                      <a:pt x="20765" y="268224"/>
                    </a:moveTo>
                    <a:lnTo>
                      <a:pt x="0" y="268224"/>
                    </a:lnTo>
                    <a:lnTo>
                      <a:pt x="182118" y="0"/>
                    </a:lnTo>
                    <a:lnTo>
                      <a:pt x="202883" y="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7A539B71-0508-4FCA-9C39-AEC6A2EA9991}"/>
                  </a:ext>
                </a:extLst>
              </p:cNvPr>
              <p:cNvSpPr/>
              <p:nvPr/>
            </p:nvSpPr>
            <p:spPr>
              <a:xfrm>
                <a:off x="10041267" y="4115729"/>
                <a:ext cx="202882" cy="268223"/>
              </a:xfrm>
              <a:custGeom>
                <a:avLst/>
                <a:gdLst>
                  <a:gd name="connsiteX0" fmla="*/ 20669 w 202882"/>
                  <a:gd name="connsiteY0" fmla="*/ 268224 h 268223"/>
                  <a:gd name="connsiteX1" fmla="*/ 0 w 202882"/>
                  <a:gd name="connsiteY1" fmla="*/ 268224 h 268223"/>
                  <a:gd name="connsiteX2" fmla="*/ 182118 w 202882"/>
                  <a:gd name="connsiteY2" fmla="*/ 0 h 268223"/>
                  <a:gd name="connsiteX3" fmla="*/ 202883 w 202882"/>
                  <a:gd name="connsiteY3" fmla="*/ 0 h 2682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2882" h="268223">
                    <a:moveTo>
                      <a:pt x="20669" y="268224"/>
                    </a:moveTo>
                    <a:lnTo>
                      <a:pt x="0" y="268224"/>
                    </a:lnTo>
                    <a:lnTo>
                      <a:pt x="182118" y="0"/>
                    </a:lnTo>
                    <a:lnTo>
                      <a:pt x="202883" y="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8C5469B1-9998-4419-9D88-48A73CF4B76B}"/>
                  </a:ext>
                </a:extLst>
              </p:cNvPr>
              <p:cNvSpPr/>
              <p:nvPr/>
            </p:nvSpPr>
            <p:spPr>
              <a:xfrm>
                <a:off x="10141090" y="4115729"/>
                <a:ext cx="202882" cy="268223"/>
              </a:xfrm>
              <a:custGeom>
                <a:avLst/>
                <a:gdLst>
                  <a:gd name="connsiteX0" fmla="*/ 20669 w 202882"/>
                  <a:gd name="connsiteY0" fmla="*/ 268224 h 268223"/>
                  <a:gd name="connsiteX1" fmla="*/ 0 w 202882"/>
                  <a:gd name="connsiteY1" fmla="*/ 268224 h 268223"/>
                  <a:gd name="connsiteX2" fmla="*/ 182118 w 202882"/>
                  <a:gd name="connsiteY2" fmla="*/ 0 h 268223"/>
                  <a:gd name="connsiteX3" fmla="*/ 202883 w 202882"/>
                  <a:gd name="connsiteY3" fmla="*/ 0 h 2682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2882" h="268223">
                    <a:moveTo>
                      <a:pt x="20669" y="268224"/>
                    </a:moveTo>
                    <a:lnTo>
                      <a:pt x="0" y="268224"/>
                    </a:lnTo>
                    <a:lnTo>
                      <a:pt x="182118" y="0"/>
                    </a:lnTo>
                    <a:lnTo>
                      <a:pt x="202883" y="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CD09A9A1-8B7A-428A-825F-54D38DDB316B}"/>
                  </a:ext>
                </a:extLst>
              </p:cNvPr>
              <p:cNvSpPr/>
              <p:nvPr/>
            </p:nvSpPr>
            <p:spPr>
              <a:xfrm>
                <a:off x="10240911" y="4115729"/>
                <a:ext cx="202882" cy="268223"/>
              </a:xfrm>
              <a:custGeom>
                <a:avLst/>
                <a:gdLst>
                  <a:gd name="connsiteX0" fmla="*/ 20669 w 202882"/>
                  <a:gd name="connsiteY0" fmla="*/ 268224 h 268223"/>
                  <a:gd name="connsiteX1" fmla="*/ 0 w 202882"/>
                  <a:gd name="connsiteY1" fmla="*/ 268224 h 268223"/>
                  <a:gd name="connsiteX2" fmla="*/ 182118 w 202882"/>
                  <a:gd name="connsiteY2" fmla="*/ 0 h 268223"/>
                  <a:gd name="connsiteX3" fmla="*/ 202883 w 202882"/>
                  <a:gd name="connsiteY3" fmla="*/ 0 h 2682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2882" h="268223">
                    <a:moveTo>
                      <a:pt x="20669" y="268224"/>
                    </a:moveTo>
                    <a:lnTo>
                      <a:pt x="0" y="268224"/>
                    </a:lnTo>
                    <a:lnTo>
                      <a:pt x="182118" y="0"/>
                    </a:lnTo>
                    <a:lnTo>
                      <a:pt x="202883" y="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  <p:grpSp>
          <p:nvGrpSpPr>
            <p:cNvPr id="50" name="Graphic 185">
              <a:extLst>
                <a:ext uri="{FF2B5EF4-FFF2-40B4-BE49-F238E27FC236}">
                  <a16:creationId xmlns:a16="http://schemas.microsoft.com/office/drawing/2014/main" id="{D4D999BA-0F0D-4C71-9EBD-B63A0BEAD6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 userDrawn="1"/>
          </p:nvGrpSpPr>
          <p:grpSpPr>
            <a:xfrm>
              <a:off x="10056904" y="5720734"/>
              <a:ext cx="1054467" cy="469689"/>
              <a:chOff x="9841624" y="4115729"/>
              <a:chExt cx="602170" cy="268223"/>
            </a:xfrm>
            <a:solidFill>
              <a:schemeClr val="accent3">
                <a:alpha val="20000"/>
              </a:schemeClr>
            </a:solidFill>
          </p:grpSpPr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id="{FDE4F78B-7D0A-4A9C-8A51-279A4EE29834}"/>
                  </a:ext>
                </a:extLst>
              </p:cNvPr>
              <p:cNvSpPr/>
              <p:nvPr/>
            </p:nvSpPr>
            <p:spPr>
              <a:xfrm>
                <a:off x="9841624" y="4115729"/>
                <a:ext cx="202882" cy="268223"/>
              </a:xfrm>
              <a:custGeom>
                <a:avLst/>
                <a:gdLst>
                  <a:gd name="connsiteX0" fmla="*/ 20765 w 202882"/>
                  <a:gd name="connsiteY0" fmla="*/ 268224 h 268223"/>
                  <a:gd name="connsiteX1" fmla="*/ 0 w 202882"/>
                  <a:gd name="connsiteY1" fmla="*/ 268224 h 268223"/>
                  <a:gd name="connsiteX2" fmla="*/ 182118 w 202882"/>
                  <a:gd name="connsiteY2" fmla="*/ 0 h 268223"/>
                  <a:gd name="connsiteX3" fmla="*/ 202883 w 202882"/>
                  <a:gd name="connsiteY3" fmla="*/ 0 h 2682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2882" h="268223">
                    <a:moveTo>
                      <a:pt x="20765" y="268224"/>
                    </a:moveTo>
                    <a:lnTo>
                      <a:pt x="0" y="268224"/>
                    </a:lnTo>
                    <a:lnTo>
                      <a:pt x="182118" y="0"/>
                    </a:lnTo>
                    <a:lnTo>
                      <a:pt x="202883" y="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id="{45979898-184B-4CB1-A3A0-FD02604EAD01}"/>
                  </a:ext>
                </a:extLst>
              </p:cNvPr>
              <p:cNvSpPr/>
              <p:nvPr/>
            </p:nvSpPr>
            <p:spPr>
              <a:xfrm>
                <a:off x="9941445" y="4115729"/>
                <a:ext cx="202882" cy="268223"/>
              </a:xfrm>
              <a:custGeom>
                <a:avLst/>
                <a:gdLst>
                  <a:gd name="connsiteX0" fmla="*/ 20765 w 202882"/>
                  <a:gd name="connsiteY0" fmla="*/ 268224 h 268223"/>
                  <a:gd name="connsiteX1" fmla="*/ 0 w 202882"/>
                  <a:gd name="connsiteY1" fmla="*/ 268224 h 268223"/>
                  <a:gd name="connsiteX2" fmla="*/ 182118 w 202882"/>
                  <a:gd name="connsiteY2" fmla="*/ 0 h 268223"/>
                  <a:gd name="connsiteX3" fmla="*/ 202883 w 202882"/>
                  <a:gd name="connsiteY3" fmla="*/ 0 h 2682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2882" h="268223">
                    <a:moveTo>
                      <a:pt x="20765" y="268224"/>
                    </a:moveTo>
                    <a:lnTo>
                      <a:pt x="0" y="268224"/>
                    </a:lnTo>
                    <a:lnTo>
                      <a:pt x="182118" y="0"/>
                    </a:lnTo>
                    <a:lnTo>
                      <a:pt x="202883" y="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A65087BF-15DB-40DB-AFFA-F8401659A2F7}"/>
                  </a:ext>
                </a:extLst>
              </p:cNvPr>
              <p:cNvSpPr/>
              <p:nvPr/>
            </p:nvSpPr>
            <p:spPr>
              <a:xfrm>
                <a:off x="10041267" y="4115729"/>
                <a:ext cx="202882" cy="268223"/>
              </a:xfrm>
              <a:custGeom>
                <a:avLst/>
                <a:gdLst>
                  <a:gd name="connsiteX0" fmla="*/ 20669 w 202882"/>
                  <a:gd name="connsiteY0" fmla="*/ 268224 h 268223"/>
                  <a:gd name="connsiteX1" fmla="*/ 0 w 202882"/>
                  <a:gd name="connsiteY1" fmla="*/ 268224 h 268223"/>
                  <a:gd name="connsiteX2" fmla="*/ 182118 w 202882"/>
                  <a:gd name="connsiteY2" fmla="*/ 0 h 268223"/>
                  <a:gd name="connsiteX3" fmla="*/ 202883 w 202882"/>
                  <a:gd name="connsiteY3" fmla="*/ 0 h 2682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2882" h="268223">
                    <a:moveTo>
                      <a:pt x="20669" y="268224"/>
                    </a:moveTo>
                    <a:lnTo>
                      <a:pt x="0" y="268224"/>
                    </a:lnTo>
                    <a:lnTo>
                      <a:pt x="182118" y="0"/>
                    </a:lnTo>
                    <a:lnTo>
                      <a:pt x="202883" y="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626290F3-DCED-4500-B758-5F184B3CEF17}"/>
                  </a:ext>
                </a:extLst>
              </p:cNvPr>
              <p:cNvSpPr/>
              <p:nvPr/>
            </p:nvSpPr>
            <p:spPr>
              <a:xfrm>
                <a:off x="10141090" y="4115729"/>
                <a:ext cx="202882" cy="268223"/>
              </a:xfrm>
              <a:custGeom>
                <a:avLst/>
                <a:gdLst>
                  <a:gd name="connsiteX0" fmla="*/ 20669 w 202882"/>
                  <a:gd name="connsiteY0" fmla="*/ 268224 h 268223"/>
                  <a:gd name="connsiteX1" fmla="*/ 0 w 202882"/>
                  <a:gd name="connsiteY1" fmla="*/ 268224 h 268223"/>
                  <a:gd name="connsiteX2" fmla="*/ 182118 w 202882"/>
                  <a:gd name="connsiteY2" fmla="*/ 0 h 268223"/>
                  <a:gd name="connsiteX3" fmla="*/ 202883 w 202882"/>
                  <a:gd name="connsiteY3" fmla="*/ 0 h 2682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2882" h="268223">
                    <a:moveTo>
                      <a:pt x="20669" y="268224"/>
                    </a:moveTo>
                    <a:lnTo>
                      <a:pt x="0" y="268224"/>
                    </a:lnTo>
                    <a:lnTo>
                      <a:pt x="182118" y="0"/>
                    </a:lnTo>
                    <a:lnTo>
                      <a:pt x="202883" y="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AF7E19E5-76ED-4A38-BB6F-CBF416DA8A78}"/>
                  </a:ext>
                </a:extLst>
              </p:cNvPr>
              <p:cNvSpPr/>
              <p:nvPr/>
            </p:nvSpPr>
            <p:spPr>
              <a:xfrm>
                <a:off x="10240911" y="4115729"/>
                <a:ext cx="202882" cy="268223"/>
              </a:xfrm>
              <a:custGeom>
                <a:avLst/>
                <a:gdLst>
                  <a:gd name="connsiteX0" fmla="*/ 20669 w 202882"/>
                  <a:gd name="connsiteY0" fmla="*/ 268224 h 268223"/>
                  <a:gd name="connsiteX1" fmla="*/ 0 w 202882"/>
                  <a:gd name="connsiteY1" fmla="*/ 268224 h 268223"/>
                  <a:gd name="connsiteX2" fmla="*/ 182118 w 202882"/>
                  <a:gd name="connsiteY2" fmla="*/ 0 h 268223"/>
                  <a:gd name="connsiteX3" fmla="*/ 202883 w 202882"/>
                  <a:gd name="connsiteY3" fmla="*/ 0 h 2682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2882" h="268223">
                    <a:moveTo>
                      <a:pt x="20669" y="268224"/>
                    </a:moveTo>
                    <a:lnTo>
                      <a:pt x="0" y="268224"/>
                    </a:lnTo>
                    <a:lnTo>
                      <a:pt x="182118" y="0"/>
                    </a:lnTo>
                    <a:lnTo>
                      <a:pt x="202883" y="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6139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C588BAEF-9B22-4B78-838B-7DC11C0EA2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9847291" y="292656"/>
            <a:ext cx="1861854" cy="717514"/>
            <a:chOff x="0" y="292656"/>
            <a:chExt cx="1861854" cy="717514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420212D7-7787-4FFC-B8D9-35F729D185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0" y="292656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7963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283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7963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283"/>
                  </a:lnTo>
                  <a:lnTo>
                    <a:pt x="0" y="180458"/>
                  </a:ln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67577D49-4464-484D-8792-C20C8556A1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0" y="732391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8208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475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8208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475"/>
                  </a:lnTo>
                  <a:lnTo>
                    <a:pt x="0" y="180458"/>
                  </a:ln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dirty="0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FF06135-5FEE-41FD-9B18-A0441D2A7B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-8878" y="-8878"/>
            <a:ext cx="1242819" cy="1314996"/>
            <a:chOff x="79900" y="122321"/>
            <a:chExt cx="2232251" cy="2361890"/>
          </a:xfrm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53AEB7B2-43A7-459D-9CFA-1C75B3351C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79900" y="122321"/>
              <a:ext cx="2232251" cy="2361890"/>
            </a:xfrm>
            <a:custGeom>
              <a:avLst/>
              <a:gdLst>
                <a:gd name="connsiteX0" fmla="*/ 2292284 w 3871489"/>
                <a:gd name="connsiteY0" fmla="*/ 0 h 4096327"/>
                <a:gd name="connsiteX1" fmla="*/ 3500914 w 3871489"/>
                <a:gd name="connsiteY1" fmla="*/ 0 h 4096327"/>
                <a:gd name="connsiteX2" fmla="*/ 3542229 w 3871489"/>
                <a:gd name="connsiteY2" fmla="*/ 68006 h 4096327"/>
                <a:gd name="connsiteX3" fmla="*/ 3871489 w 3871489"/>
                <a:gd name="connsiteY3" fmla="*/ 1368323 h 4096327"/>
                <a:gd name="connsiteX4" fmla="*/ 1143485 w 3871489"/>
                <a:gd name="connsiteY4" fmla="*/ 4096327 h 4096327"/>
                <a:gd name="connsiteX5" fmla="*/ 81633 w 3871489"/>
                <a:gd name="connsiteY5" fmla="*/ 3881944 h 4096327"/>
                <a:gd name="connsiteX6" fmla="*/ 0 w 3871489"/>
                <a:gd name="connsiteY6" fmla="*/ 3842618 h 4096327"/>
                <a:gd name="connsiteX7" fmla="*/ 0 w 3871489"/>
                <a:gd name="connsiteY7" fmla="*/ 2741475 h 4096327"/>
                <a:gd name="connsiteX8" fmla="*/ 6615 w 3871489"/>
                <a:gd name="connsiteY8" fmla="*/ 2747487 h 4096327"/>
                <a:gd name="connsiteX9" fmla="*/ 1143485 w 3871489"/>
                <a:gd name="connsiteY9" fmla="*/ 3155655 h 4096327"/>
                <a:gd name="connsiteX10" fmla="*/ 2930817 w 3871489"/>
                <a:gd name="connsiteY10" fmla="*/ 1368323 h 4096327"/>
                <a:gd name="connsiteX11" fmla="*/ 2407287 w 3871489"/>
                <a:gd name="connsiteY11" fmla="*/ 104524 h 4096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71489" h="4096327">
                  <a:moveTo>
                    <a:pt x="2292284" y="0"/>
                  </a:moveTo>
                  <a:lnTo>
                    <a:pt x="3500914" y="0"/>
                  </a:lnTo>
                  <a:lnTo>
                    <a:pt x="3542229" y="68006"/>
                  </a:lnTo>
                  <a:cubicBezTo>
                    <a:pt x="3752213" y="454545"/>
                    <a:pt x="3871489" y="897507"/>
                    <a:pt x="3871489" y="1368323"/>
                  </a:cubicBezTo>
                  <a:cubicBezTo>
                    <a:pt x="3871489" y="2874936"/>
                    <a:pt x="2650098" y="4096327"/>
                    <a:pt x="1143485" y="4096327"/>
                  </a:cubicBezTo>
                  <a:cubicBezTo>
                    <a:pt x="766832" y="4096327"/>
                    <a:pt x="408006" y="4019990"/>
                    <a:pt x="81633" y="3881944"/>
                  </a:cubicBezTo>
                  <a:lnTo>
                    <a:pt x="0" y="3842618"/>
                  </a:lnTo>
                  <a:lnTo>
                    <a:pt x="0" y="2741475"/>
                  </a:lnTo>
                  <a:lnTo>
                    <a:pt x="6615" y="2747487"/>
                  </a:lnTo>
                  <a:cubicBezTo>
                    <a:pt x="315579" y="3002472"/>
                    <a:pt x="711663" y="3155655"/>
                    <a:pt x="1143485" y="3155655"/>
                  </a:cubicBezTo>
                  <a:cubicBezTo>
                    <a:pt x="2130515" y="3155655"/>
                    <a:pt x="2930817" y="2355353"/>
                    <a:pt x="2930817" y="1368323"/>
                  </a:cubicBezTo>
                  <a:cubicBezTo>
                    <a:pt x="2930817" y="874812"/>
                    <a:pt x="2730741" y="427979"/>
                    <a:pt x="2407287" y="104524"/>
                  </a:cubicBezTo>
                  <a:close/>
                </a:path>
              </a:pathLst>
            </a:custGeom>
            <a:solidFill>
              <a:srgbClr val="FFFFFF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solidFill>
                  <a:schemeClr val="accent1"/>
                </a:solidFill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FA095D62-486F-47DD-A58F-7F4BE6617E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79900" y="122321"/>
              <a:ext cx="2232251" cy="2361890"/>
            </a:xfrm>
            <a:custGeom>
              <a:avLst/>
              <a:gdLst>
                <a:gd name="connsiteX0" fmla="*/ 2292284 w 3871489"/>
                <a:gd name="connsiteY0" fmla="*/ 0 h 4096327"/>
                <a:gd name="connsiteX1" fmla="*/ 3500914 w 3871489"/>
                <a:gd name="connsiteY1" fmla="*/ 0 h 4096327"/>
                <a:gd name="connsiteX2" fmla="*/ 3542229 w 3871489"/>
                <a:gd name="connsiteY2" fmla="*/ 68006 h 4096327"/>
                <a:gd name="connsiteX3" fmla="*/ 3871489 w 3871489"/>
                <a:gd name="connsiteY3" fmla="*/ 1368323 h 4096327"/>
                <a:gd name="connsiteX4" fmla="*/ 1143485 w 3871489"/>
                <a:gd name="connsiteY4" fmla="*/ 4096327 h 4096327"/>
                <a:gd name="connsiteX5" fmla="*/ 81633 w 3871489"/>
                <a:gd name="connsiteY5" fmla="*/ 3881944 h 4096327"/>
                <a:gd name="connsiteX6" fmla="*/ 0 w 3871489"/>
                <a:gd name="connsiteY6" fmla="*/ 3842618 h 4096327"/>
                <a:gd name="connsiteX7" fmla="*/ 0 w 3871489"/>
                <a:gd name="connsiteY7" fmla="*/ 2741475 h 4096327"/>
                <a:gd name="connsiteX8" fmla="*/ 6615 w 3871489"/>
                <a:gd name="connsiteY8" fmla="*/ 2747487 h 4096327"/>
                <a:gd name="connsiteX9" fmla="*/ 1143485 w 3871489"/>
                <a:gd name="connsiteY9" fmla="*/ 3155655 h 4096327"/>
                <a:gd name="connsiteX10" fmla="*/ 2930817 w 3871489"/>
                <a:gd name="connsiteY10" fmla="*/ 1368323 h 4096327"/>
                <a:gd name="connsiteX11" fmla="*/ 2407287 w 3871489"/>
                <a:gd name="connsiteY11" fmla="*/ 104524 h 4096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71489" h="4096327">
                  <a:moveTo>
                    <a:pt x="2292284" y="0"/>
                  </a:moveTo>
                  <a:lnTo>
                    <a:pt x="3500914" y="0"/>
                  </a:lnTo>
                  <a:lnTo>
                    <a:pt x="3542229" y="68006"/>
                  </a:lnTo>
                  <a:cubicBezTo>
                    <a:pt x="3752213" y="454545"/>
                    <a:pt x="3871489" y="897507"/>
                    <a:pt x="3871489" y="1368323"/>
                  </a:cubicBezTo>
                  <a:cubicBezTo>
                    <a:pt x="3871489" y="2874936"/>
                    <a:pt x="2650098" y="4096327"/>
                    <a:pt x="1143485" y="4096327"/>
                  </a:cubicBezTo>
                  <a:cubicBezTo>
                    <a:pt x="766832" y="4096327"/>
                    <a:pt x="408006" y="4019990"/>
                    <a:pt x="81633" y="3881944"/>
                  </a:cubicBezTo>
                  <a:lnTo>
                    <a:pt x="0" y="3842618"/>
                  </a:lnTo>
                  <a:lnTo>
                    <a:pt x="0" y="2741475"/>
                  </a:lnTo>
                  <a:lnTo>
                    <a:pt x="6615" y="2747487"/>
                  </a:lnTo>
                  <a:cubicBezTo>
                    <a:pt x="315579" y="3002472"/>
                    <a:pt x="711663" y="3155655"/>
                    <a:pt x="1143485" y="3155655"/>
                  </a:cubicBezTo>
                  <a:cubicBezTo>
                    <a:pt x="2130515" y="3155655"/>
                    <a:pt x="2930817" y="2355353"/>
                    <a:pt x="2930817" y="1368323"/>
                  </a:cubicBezTo>
                  <a:cubicBezTo>
                    <a:pt x="2930817" y="874812"/>
                    <a:pt x="2730741" y="427979"/>
                    <a:pt x="2407287" y="104524"/>
                  </a:cubicBez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solidFill>
                  <a:schemeClr val="accent1"/>
                </a:solidFill>
              </a:endParaRPr>
            </a:p>
          </p:txBody>
        </p:sp>
      </p:grpSp>
      <p:sp>
        <p:nvSpPr>
          <p:cNvPr id="37" name="Title 1">
            <a:extLst>
              <a:ext uri="{FF2B5EF4-FFF2-40B4-BE49-F238E27FC236}">
                <a16:creationId xmlns:a16="http://schemas.microsoft.com/office/drawing/2014/main" id="{A4FD0935-8B36-453D-B28E-23C060B3E2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91324" y="358614"/>
            <a:ext cx="7710127" cy="1044058"/>
          </a:xfrm>
        </p:spPr>
        <p:txBody>
          <a:bodyPr anchor="t"/>
          <a:lstStyle>
            <a:lvl1pPr>
              <a:defRPr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8" name="Text Placeholder 23">
            <a:extLst>
              <a:ext uri="{FF2B5EF4-FFF2-40B4-BE49-F238E27FC236}">
                <a16:creationId xmlns:a16="http://schemas.microsoft.com/office/drawing/2014/main" id="{FD196DEF-9124-464A-BE20-4F758F4E31C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0103" y="1758956"/>
            <a:ext cx="3534208" cy="518874"/>
          </a:xfrm>
        </p:spPr>
        <p:txBody>
          <a:bodyPr/>
          <a:lstStyle>
            <a:lvl1pPr>
              <a:buNone/>
              <a:defRPr b="1"/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39" name="Text Placeholder 25">
            <a:extLst>
              <a:ext uri="{FF2B5EF4-FFF2-40B4-BE49-F238E27FC236}">
                <a16:creationId xmlns:a16="http://schemas.microsoft.com/office/drawing/2014/main" id="{A0F85BB1-4795-429F-8AC3-DACE25FEB6F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0103" y="2410736"/>
            <a:ext cx="3534208" cy="3295650"/>
          </a:xfrm>
        </p:spPr>
        <p:txBody>
          <a:bodyPr>
            <a:normAutofit/>
          </a:bodyPr>
          <a:lstStyle>
            <a:lvl1pPr>
              <a:buFont typeface="Arial" panose="020B0604020202020204" pitchFamily="34" charset="0"/>
              <a:buChar char="•"/>
              <a:defRPr sz="180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0" name="Text Placeholder 23">
            <a:extLst>
              <a:ext uri="{FF2B5EF4-FFF2-40B4-BE49-F238E27FC236}">
                <a16:creationId xmlns:a16="http://schemas.microsoft.com/office/drawing/2014/main" id="{68F13C61-FEA2-4F84-ADB4-B072944A1F2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22520" y="1758956"/>
            <a:ext cx="3534208" cy="518874"/>
          </a:xfrm>
        </p:spPr>
        <p:txBody>
          <a:bodyPr/>
          <a:lstStyle>
            <a:lvl1pPr>
              <a:buNone/>
              <a:defRPr b="1"/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41" name="Text Placeholder 25">
            <a:extLst>
              <a:ext uri="{FF2B5EF4-FFF2-40B4-BE49-F238E27FC236}">
                <a16:creationId xmlns:a16="http://schemas.microsoft.com/office/drawing/2014/main" id="{0931B5D4-0C97-40D5-93AF-A0CA590E8FE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22520" y="2410736"/>
            <a:ext cx="3534208" cy="3295650"/>
          </a:xfrm>
        </p:spPr>
        <p:txBody>
          <a:bodyPr>
            <a:normAutofit/>
          </a:bodyPr>
          <a:lstStyle>
            <a:lvl1pPr>
              <a:buFont typeface="Arial" panose="020B0604020202020204" pitchFamily="34" charset="0"/>
              <a:buChar char="•"/>
              <a:defRPr sz="180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2" name="Text Placeholder 23">
            <a:extLst>
              <a:ext uri="{FF2B5EF4-FFF2-40B4-BE49-F238E27FC236}">
                <a16:creationId xmlns:a16="http://schemas.microsoft.com/office/drawing/2014/main" id="{57C721C7-54E7-4F91-AC64-A6CB4A58FBA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174937" y="1758956"/>
            <a:ext cx="3534208" cy="518874"/>
          </a:xfrm>
        </p:spPr>
        <p:txBody>
          <a:bodyPr/>
          <a:lstStyle>
            <a:lvl1pPr>
              <a:buNone/>
              <a:defRPr b="1"/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43" name="Text Placeholder 25">
            <a:extLst>
              <a:ext uri="{FF2B5EF4-FFF2-40B4-BE49-F238E27FC236}">
                <a16:creationId xmlns:a16="http://schemas.microsoft.com/office/drawing/2014/main" id="{6F350A6E-AE98-42CD-9742-7F116F9AF60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174937" y="2410736"/>
            <a:ext cx="3534208" cy="3295650"/>
          </a:xfrm>
        </p:spPr>
        <p:txBody>
          <a:bodyPr>
            <a:normAutofit/>
          </a:bodyPr>
          <a:lstStyle>
            <a:lvl1pPr>
              <a:buFont typeface="Arial" panose="020B0604020202020204" pitchFamily="34" charset="0"/>
              <a:buChar char="•"/>
              <a:defRPr sz="180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4" name="Date Placeholder 178">
            <a:extLst>
              <a:ext uri="{FF2B5EF4-FFF2-40B4-BE49-F238E27FC236}">
                <a16:creationId xmlns:a16="http://schemas.microsoft.com/office/drawing/2014/main" id="{C04F291D-0D54-49CD-9169-A039D453D8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/>
              <a:t>2/1/20XX</a:t>
            </a:r>
            <a:endParaRPr lang="en-US" dirty="0"/>
          </a:p>
        </p:txBody>
      </p:sp>
      <p:sp>
        <p:nvSpPr>
          <p:cNvPr id="25" name="Footer Placeholder 179">
            <a:extLst>
              <a:ext uri="{FF2B5EF4-FFF2-40B4-BE49-F238E27FC236}">
                <a16:creationId xmlns:a16="http://schemas.microsoft.com/office/drawing/2014/main" id="{0625F097-2116-4450-AC09-0BB7311D0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32" name="Slide Number Placeholder 180">
            <a:extLst>
              <a:ext uri="{FF2B5EF4-FFF2-40B4-BE49-F238E27FC236}">
                <a16:creationId xmlns:a16="http://schemas.microsoft.com/office/drawing/2014/main" id="{5936DA3D-F2F0-4997-A41B-0FE9AFEDC2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5EA792F7-1D9E-4C7E-A103-E8EDFDC2691E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2AC563FF-7AA4-42A5-8F4E-9C62398C16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0056904" y="5782880"/>
            <a:ext cx="1054467" cy="469689"/>
            <a:chOff x="10056904" y="5720734"/>
            <a:chExt cx="1054467" cy="469689"/>
          </a:xfrm>
        </p:grpSpPr>
        <p:grpSp>
          <p:nvGrpSpPr>
            <p:cNvPr id="45" name="Graphic 185">
              <a:extLst>
                <a:ext uri="{FF2B5EF4-FFF2-40B4-BE49-F238E27FC236}">
                  <a16:creationId xmlns:a16="http://schemas.microsoft.com/office/drawing/2014/main" id="{2F57252D-B141-4A8D-A8E0-321B5580CF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 userDrawn="1"/>
          </p:nvGrpSpPr>
          <p:grpSpPr>
            <a:xfrm>
              <a:off x="10056904" y="5720734"/>
              <a:ext cx="1054467" cy="469689"/>
              <a:chOff x="9841624" y="4115729"/>
              <a:chExt cx="602170" cy="268223"/>
            </a:xfrm>
            <a:solidFill>
              <a:schemeClr val="tx1"/>
            </a:solidFill>
          </p:grpSpPr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id="{297FCD16-1C56-4DA4-B8C9-51BFC88A889B}"/>
                  </a:ext>
                </a:extLst>
              </p:cNvPr>
              <p:cNvSpPr/>
              <p:nvPr/>
            </p:nvSpPr>
            <p:spPr>
              <a:xfrm>
                <a:off x="9841624" y="4115729"/>
                <a:ext cx="202882" cy="268223"/>
              </a:xfrm>
              <a:custGeom>
                <a:avLst/>
                <a:gdLst>
                  <a:gd name="connsiteX0" fmla="*/ 20765 w 202882"/>
                  <a:gd name="connsiteY0" fmla="*/ 268224 h 268223"/>
                  <a:gd name="connsiteX1" fmla="*/ 0 w 202882"/>
                  <a:gd name="connsiteY1" fmla="*/ 268224 h 268223"/>
                  <a:gd name="connsiteX2" fmla="*/ 182118 w 202882"/>
                  <a:gd name="connsiteY2" fmla="*/ 0 h 268223"/>
                  <a:gd name="connsiteX3" fmla="*/ 202883 w 202882"/>
                  <a:gd name="connsiteY3" fmla="*/ 0 h 2682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2882" h="268223">
                    <a:moveTo>
                      <a:pt x="20765" y="268224"/>
                    </a:moveTo>
                    <a:lnTo>
                      <a:pt x="0" y="268224"/>
                    </a:lnTo>
                    <a:lnTo>
                      <a:pt x="182118" y="0"/>
                    </a:lnTo>
                    <a:lnTo>
                      <a:pt x="202883" y="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47497B0E-345C-4CE9-99D5-BE1A7B8D1725}"/>
                  </a:ext>
                </a:extLst>
              </p:cNvPr>
              <p:cNvSpPr/>
              <p:nvPr/>
            </p:nvSpPr>
            <p:spPr>
              <a:xfrm>
                <a:off x="9941445" y="4115729"/>
                <a:ext cx="202882" cy="268223"/>
              </a:xfrm>
              <a:custGeom>
                <a:avLst/>
                <a:gdLst>
                  <a:gd name="connsiteX0" fmla="*/ 20765 w 202882"/>
                  <a:gd name="connsiteY0" fmla="*/ 268224 h 268223"/>
                  <a:gd name="connsiteX1" fmla="*/ 0 w 202882"/>
                  <a:gd name="connsiteY1" fmla="*/ 268224 h 268223"/>
                  <a:gd name="connsiteX2" fmla="*/ 182118 w 202882"/>
                  <a:gd name="connsiteY2" fmla="*/ 0 h 268223"/>
                  <a:gd name="connsiteX3" fmla="*/ 202883 w 202882"/>
                  <a:gd name="connsiteY3" fmla="*/ 0 h 2682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2882" h="268223">
                    <a:moveTo>
                      <a:pt x="20765" y="268224"/>
                    </a:moveTo>
                    <a:lnTo>
                      <a:pt x="0" y="268224"/>
                    </a:lnTo>
                    <a:lnTo>
                      <a:pt x="182118" y="0"/>
                    </a:lnTo>
                    <a:lnTo>
                      <a:pt x="202883" y="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E669A919-E94D-4EBD-9BEF-E0D88107D0EB}"/>
                  </a:ext>
                </a:extLst>
              </p:cNvPr>
              <p:cNvSpPr/>
              <p:nvPr/>
            </p:nvSpPr>
            <p:spPr>
              <a:xfrm>
                <a:off x="10041267" y="4115729"/>
                <a:ext cx="202882" cy="268223"/>
              </a:xfrm>
              <a:custGeom>
                <a:avLst/>
                <a:gdLst>
                  <a:gd name="connsiteX0" fmla="*/ 20669 w 202882"/>
                  <a:gd name="connsiteY0" fmla="*/ 268224 h 268223"/>
                  <a:gd name="connsiteX1" fmla="*/ 0 w 202882"/>
                  <a:gd name="connsiteY1" fmla="*/ 268224 h 268223"/>
                  <a:gd name="connsiteX2" fmla="*/ 182118 w 202882"/>
                  <a:gd name="connsiteY2" fmla="*/ 0 h 268223"/>
                  <a:gd name="connsiteX3" fmla="*/ 202883 w 202882"/>
                  <a:gd name="connsiteY3" fmla="*/ 0 h 2682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2882" h="268223">
                    <a:moveTo>
                      <a:pt x="20669" y="268224"/>
                    </a:moveTo>
                    <a:lnTo>
                      <a:pt x="0" y="268224"/>
                    </a:lnTo>
                    <a:lnTo>
                      <a:pt x="182118" y="0"/>
                    </a:lnTo>
                    <a:lnTo>
                      <a:pt x="202883" y="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D1BA1768-AECB-478D-8E11-2C1B926C1203}"/>
                  </a:ext>
                </a:extLst>
              </p:cNvPr>
              <p:cNvSpPr/>
              <p:nvPr/>
            </p:nvSpPr>
            <p:spPr>
              <a:xfrm>
                <a:off x="10141090" y="4115729"/>
                <a:ext cx="202882" cy="268223"/>
              </a:xfrm>
              <a:custGeom>
                <a:avLst/>
                <a:gdLst>
                  <a:gd name="connsiteX0" fmla="*/ 20669 w 202882"/>
                  <a:gd name="connsiteY0" fmla="*/ 268224 h 268223"/>
                  <a:gd name="connsiteX1" fmla="*/ 0 w 202882"/>
                  <a:gd name="connsiteY1" fmla="*/ 268224 h 268223"/>
                  <a:gd name="connsiteX2" fmla="*/ 182118 w 202882"/>
                  <a:gd name="connsiteY2" fmla="*/ 0 h 268223"/>
                  <a:gd name="connsiteX3" fmla="*/ 202883 w 202882"/>
                  <a:gd name="connsiteY3" fmla="*/ 0 h 2682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2882" h="268223">
                    <a:moveTo>
                      <a:pt x="20669" y="268224"/>
                    </a:moveTo>
                    <a:lnTo>
                      <a:pt x="0" y="268224"/>
                    </a:lnTo>
                    <a:lnTo>
                      <a:pt x="182118" y="0"/>
                    </a:lnTo>
                    <a:lnTo>
                      <a:pt x="202883" y="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3DC23997-45DE-4735-AC40-8284598C4E7B}"/>
                  </a:ext>
                </a:extLst>
              </p:cNvPr>
              <p:cNvSpPr/>
              <p:nvPr/>
            </p:nvSpPr>
            <p:spPr>
              <a:xfrm>
                <a:off x="10240911" y="4115729"/>
                <a:ext cx="202882" cy="268223"/>
              </a:xfrm>
              <a:custGeom>
                <a:avLst/>
                <a:gdLst>
                  <a:gd name="connsiteX0" fmla="*/ 20669 w 202882"/>
                  <a:gd name="connsiteY0" fmla="*/ 268224 h 268223"/>
                  <a:gd name="connsiteX1" fmla="*/ 0 w 202882"/>
                  <a:gd name="connsiteY1" fmla="*/ 268224 h 268223"/>
                  <a:gd name="connsiteX2" fmla="*/ 182118 w 202882"/>
                  <a:gd name="connsiteY2" fmla="*/ 0 h 268223"/>
                  <a:gd name="connsiteX3" fmla="*/ 202883 w 202882"/>
                  <a:gd name="connsiteY3" fmla="*/ 0 h 2682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2882" h="268223">
                    <a:moveTo>
                      <a:pt x="20669" y="268224"/>
                    </a:moveTo>
                    <a:lnTo>
                      <a:pt x="0" y="268224"/>
                    </a:lnTo>
                    <a:lnTo>
                      <a:pt x="182118" y="0"/>
                    </a:lnTo>
                    <a:lnTo>
                      <a:pt x="202883" y="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  <p:grpSp>
          <p:nvGrpSpPr>
            <p:cNvPr id="46" name="Graphic 185">
              <a:extLst>
                <a:ext uri="{FF2B5EF4-FFF2-40B4-BE49-F238E27FC236}">
                  <a16:creationId xmlns:a16="http://schemas.microsoft.com/office/drawing/2014/main" id="{C4D33E31-7264-4B2D-B2DD-12BE091940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 userDrawn="1"/>
          </p:nvGrpSpPr>
          <p:grpSpPr>
            <a:xfrm>
              <a:off x="10056904" y="5720734"/>
              <a:ext cx="1054467" cy="469689"/>
              <a:chOff x="9841624" y="4115729"/>
              <a:chExt cx="602170" cy="268223"/>
            </a:xfrm>
            <a:solidFill>
              <a:schemeClr val="accent3">
                <a:alpha val="20000"/>
              </a:schemeClr>
            </a:solidFill>
          </p:grpSpPr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06E4DFCB-D813-48EA-886A-E63C75F25516}"/>
                  </a:ext>
                </a:extLst>
              </p:cNvPr>
              <p:cNvSpPr/>
              <p:nvPr/>
            </p:nvSpPr>
            <p:spPr>
              <a:xfrm>
                <a:off x="9841624" y="4115729"/>
                <a:ext cx="202882" cy="268223"/>
              </a:xfrm>
              <a:custGeom>
                <a:avLst/>
                <a:gdLst>
                  <a:gd name="connsiteX0" fmla="*/ 20765 w 202882"/>
                  <a:gd name="connsiteY0" fmla="*/ 268224 h 268223"/>
                  <a:gd name="connsiteX1" fmla="*/ 0 w 202882"/>
                  <a:gd name="connsiteY1" fmla="*/ 268224 h 268223"/>
                  <a:gd name="connsiteX2" fmla="*/ 182118 w 202882"/>
                  <a:gd name="connsiteY2" fmla="*/ 0 h 268223"/>
                  <a:gd name="connsiteX3" fmla="*/ 202883 w 202882"/>
                  <a:gd name="connsiteY3" fmla="*/ 0 h 2682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2882" h="268223">
                    <a:moveTo>
                      <a:pt x="20765" y="268224"/>
                    </a:moveTo>
                    <a:lnTo>
                      <a:pt x="0" y="268224"/>
                    </a:lnTo>
                    <a:lnTo>
                      <a:pt x="182118" y="0"/>
                    </a:lnTo>
                    <a:lnTo>
                      <a:pt x="202883" y="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88750DAC-820B-45EB-8027-61B308D93D68}"/>
                  </a:ext>
                </a:extLst>
              </p:cNvPr>
              <p:cNvSpPr/>
              <p:nvPr/>
            </p:nvSpPr>
            <p:spPr>
              <a:xfrm>
                <a:off x="9941445" y="4115729"/>
                <a:ext cx="202882" cy="268223"/>
              </a:xfrm>
              <a:custGeom>
                <a:avLst/>
                <a:gdLst>
                  <a:gd name="connsiteX0" fmla="*/ 20765 w 202882"/>
                  <a:gd name="connsiteY0" fmla="*/ 268224 h 268223"/>
                  <a:gd name="connsiteX1" fmla="*/ 0 w 202882"/>
                  <a:gd name="connsiteY1" fmla="*/ 268224 h 268223"/>
                  <a:gd name="connsiteX2" fmla="*/ 182118 w 202882"/>
                  <a:gd name="connsiteY2" fmla="*/ 0 h 268223"/>
                  <a:gd name="connsiteX3" fmla="*/ 202883 w 202882"/>
                  <a:gd name="connsiteY3" fmla="*/ 0 h 2682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2882" h="268223">
                    <a:moveTo>
                      <a:pt x="20765" y="268224"/>
                    </a:moveTo>
                    <a:lnTo>
                      <a:pt x="0" y="268224"/>
                    </a:lnTo>
                    <a:lnTo>
                      <a:pt x="182118" y="0"/>
                    </a:lnTo>
                    <a:lnTo>
                      <a:pt x="202883" y="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77CDEC08-9D69-429D-B9FE-8CD9D1808BA8}"/>
                  </a:ext>
                </a:extLst>
              </p:cNvPr>
              <p:cNvSpPr/>
              <p:nvPr/>
            </p:nvSpPr>
            <p:spPr>
              <a:xfrm>
                <a:off x="10041267" y="4115729"/>
                <a:ext cx="202882" cy="268223"/>
              </a:xfrm>
              <a:custGeom>
                <a:avLst/>
                <a:gdLst>
                  <a:gd name="connsiteX0" fmla="*/ 20669 w 202882"/>
                  <a:gd name="connsiteY0" fmla="*/ 268224 h 268223"/>
                  <a:gd name="connsiteX1" fmla="*/ 0 w 202882"/>
                  <a:gd name="connsiteY1" fmla="*/ 268224 h 268223"/>
                  <a:gd name="connsiteX2" fmla="*/ 182118 w 202882"/>
                  <a:gd name="connsiteY2" fmla="*/ 0 h 268223"/>
                  <a:gd name="connsiteX3" fmla="*/ 202883 w 202882"/>
                  <a:gd name="connsiteY3" fmla="*/ 0 h 2682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2882" h="268223">
                    <a:moveTo>
                      <a:pt x="20669" y="268224"/>
                    </a:moveTo>
                    <a:lnTo>
                      <a:pt x="0" y="268224"/>
                    </a:lnTo>
                    <a:lnTo>
                      <a:pt x="182118" y="0"/>
                    </a:lnTo>
                    <a:lnTo>
                      <a:pt x="202883" y="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FA1D2AF9-5184-4BCB-9C38-AED1CF745378}"/>
                  </a:ext>
                </a:extLst>
              </p:cNvPr>
              <p:cNvSpPr/>
              <p:nvPr/>
            </p:nvSpPr>
            <p:spPr>
              <a:xfrm>
                <a:off x="10141090" y="4115729"/>
                <a:ext cx="202882" cy="268223"/>
              </a:xfrm>
              <a:custGeom>
                <a:avLst/>
                <a:gdLst>
                  <a:gd name="connsiteX0" fmla="*/ 20669 w 202882"/>
                  <a:gd name="connsiteY0" fmla="*/ 268224 h 268223"/>
                  <a:gd name="connsiteX1" fmla="*/ 0 w 202882"/>
                  <a:gd name="connsiteY1" fmla="*/ 268224 h 268223"/>
                  <a:gd name="connsiteX2" fmla="*/ 182118 w 202882"/>
                  <a:gd name="connsiteY2" fmla="*/ 0 h 268223"/>
                  <a:gd name="connsiteX3" fmla="*/ 202883 w 202882"/>
                  <a:gd name="connsiteY3" fmla="*/ 0 h 2682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2882" h="268223">
                    <a:moveTo>
                      <a:pt x="20669" y="268224"/>
                    </a:moveTo>
                    <a:lnTo>
                      <a:pt x="0" y="268224"/>
                    </a:lnTo>
                    <a:lnTo>
                      <a:pt x="182118" y="0"/>
                    </a:lnTo>
                    <a:lnTo>
                      <a:pt x="202883" y="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id="{DAF345D8-C962-4DCF-9681-C4051FBDF178}"/>
                  </a:ext>
                </a:extLst>
              </p:cNvPr>
              <p:cNvSpPr/>
              <p:nvPr/>
            </p:nvSpPr>
            <p:spPr>
              <a:xfrm>
                <a:off x="10240911" y="4115729"/>
                <a:ext cx="202882" cy="268223"/>
              </a:xfrm>
              <a:custGeom>
                <a:avLst/>
                <a:gdLst>
                  <a:gd name="connsiteX0" fmla="*/ 20669 w 202882"/>
                  <a:gd name="connsiteY0" fmla="*/ 268224 h 268223"/>
                  <a:gd name="connsiteX1" fmla="*/ 0 w 202882"/>
                  <a:gd name="connsiteY1" fmla="*/ 268224 h 268223"/>
                  <a:gd name="connsiteX2" fmla="*/ 182118 w 202882"/>
                  <a:gd name="connsiteY2" fmla="*/ 0 h 268223"/>
                  <a:gd name="connsiteX3" fmla="*/ 202883 w 202882"/>
                  <a:gd name="connsiteY3" fmla="*/ 0 h 2682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2882" h="268223">
                    <a:moveTo>
                      <a:pt x="20669" y="268224"/>
                    </a:moveTo>
                    <a:lnTo>
                      <a:pt x="0" y="268224"/>
                    </a:lnTo>
                    <a:lnTo>
                      <a:pt x="182118" y="0"/>
                    </a:lnTo>
                    <a:lnTo>
                      <a:pt x="202883" y="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095110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aphic 185">
            <a:extLst>
              <a:ext uri="{FF2B5EF4-FFF2-40B4-BE49-F238E27FC236}">
                <a16:creationId xmlns:a16="http://schemas.microsoft.com/office/drawing/2014/main" id="{03C23AC4-0E0E-4B04-94AB-656B798357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5150984" y="5322067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264AAD27-15A5-42BC-BF66-178316D4A9B3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28151D8B-16F6-4DFA-84A7-74C1CA765C4C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9928ED69-CA55-4819-B094-40A5461EF357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C19F1DB6-063C-4ACD-8F9E-7C75D4EB3F37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A871AB0B-7EF1-42FC-B508-B3FC6DF4063C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7" name="Title 1">
            <a:extLst>
              <a:ext uri="{FF2B5EF4-FFF2-40B4-BE49-F238E27FC236}">
                <a16:creationId xmlns:a16="http://schemas.microsoft.com/office/drawing/2014/main" id="{1F761865-6361-457C-9D13-6D8F084B21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62063" y="401247"/>
            <a:ext cx="4617803" cy="1154400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961125EE-E1B2-4624-A70D-CA37680B140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77542" y="269355"/>
            <a:ext cx="3296556" cy="3296556"/>
          </a:xfrm>
          <a:custGeom>
            <a:avLst/>
            <a:gdLst>
              <a:gd name="connsiteX0" fmla="*/ 1648278 w 3296556"/>
              <a:gd name="connsiteY0" fmla="*/ 0 h 3296556"/>
              <a:gd name="connsiteX1" fmla="*/ 3296556 w 3296556"/>
              <a:gd name="connsiteY1" fmla="*/ 1648278 h 3296556"/>
              <a:gd name="connsiteX2" fmla="*/ 1648278 w 3296556"/>
              <a:gd name="connsiteY2" fmla="*/ 3296556 h 3296556"/>
              <a:gd name="connsiteX3" fmla="*/ 0 w 3296556"/>
              <a:gd name="connsiteY3" fmla="*/ 1648278 h 3296556"/>
              <a:gd name="connsiteX4" fmla="*/ 1648278 w 3296556"/>
              <a:gd name="connsiteY4" fmla="*/ 0 h 3296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96556" h="3296556">
                <a:moveTo>
                  <a:pt x="1648278" y="0"/>
                </a:moveTo>
                <a:cubicBezTo>
                  <a:pt x="2558596" y="0"/>
                  <a:pt x="3296556" y="737960"/>
                  <a:pt x="3296556" y="1648278"/>
                </a:cubicBezTo>
                <a:cubicBezTo>
                  <a:pt x="3296556" y="2558596"/>
                  <a:pt x="2558596" y="3296556"/>
                  <a:pt x="1648278" y="3296556"/>
                </a:cubicBezTo>
                <a:cubicBezTo>
                  <a:pt x="737960" y="3296556"/>
                  <a:pt x="0" y="2558596"/>
                  <a:pt x="0" y="1648278"/>
                </a:cubicBezTo>
                <a:cubicBezTo>
                  <a:pt x="0" y="737960"/>
                  <a:pt x="737960" y="0"/>
                  <a:pt x="1648278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BEDC59BC-2638-4FC0-B7A9-40AC4E437E1A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820701" y="1675969"/>
            <a:ext cx="2167719" cy="2167719"/>
          </a:xfrm>
          <a:custGeom>
            <a:avLst/>
            <a:gdLst>
              <a:gd name="connsiteX0" fmla="*/ 1083860 w 2167719"/>
              <a:gd name="connsiteY0" fmla="*/ 0 h 2167719"/>
              <a:gd name="connsiteX1" fmla="*/ 2167719 w 2167719"/>
              <a:gd name="connsiteY1" fmla="*/ 1083860 h 2167719"/>
              <a:gd name="connsiteX2" fmla="*/ 1083860 w 2167719"/>
              <a:gd name="connsiteY2" fmla="*/ 2167719 h 2167719"/>
              <a:gd name="connsiteX3" fmla="*/ 0 w 2167719"/>
              <a:gd name="connsiteY3" fmla="*/ 1083860 h 2167719"/>
              <a:gd name="connsiteX4" fmla="*/ 1083860 w 2167719"/>
              <a:gd name="connsiteY4" fmla="*/ 0 h 2167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67719" h="2167719">
                <a:moveTo>
                  <a:pt x="1083860" y="0"/>
                </a:moveTo>
                <a:cubicBezTo>
                  <a:pt x="1682458" y="0"/>
                  <a:pt x="2167719" y="485261"/>
                  <a:pt x="2167719" y="1083860"/>
                </a:cubicBezTo>
                <a:cubicBezTo>
                  <a:pt x="2167719" y="1682458"/>
                  <a:pt x="1682458" y="2167719"/>
                  <a:pt x="1083860" y="2167719"/>
                </a:cubicBezTo>
                <a:cubicBezTo>
                  <a:pt x="485261" y="2167719"/>
                  <a:pt x="0" y="1682458"/>
                  <a:pt x="0" y="1083860"/>
                </a:cubicBezTo>
                <a:cubicBezTo>
                  <a:pt x="0" y="485261"/>
                  <a:pt x="485261" y="0"/>
                  <a:pt x="1083860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38" name="Picture Placeholder 37">
            <a:extLst>
              <a:ext uri="{FF2B5EF4-FFF2-40B4-BE49-F238E27FC236}">
                <a16:creationId xmlns:a16="http://schemas.microsoft.com/office/drawing/2014/main" id="{5AF1A638-9A7A-4550-A710-9678AFAA6BD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828492" y="3481328"/>
            <a:ext cx="2965878" cy="2965878"/>
          </a:xfrm>
          <a:custGeom>
            <a:avLst/>
            <a:gdLst>
              <a:gd name="connsiteX0" fmla="*/ 1482939 w 2965878"/>
              <a:gd name="connsiteY0" fmla="*/ 0 h 2965878"/>
              <a:gd name="connsiteX1" fmla="*/ 2965878 w 2965878"/>
              <a:gd name="connsiteY1" fmla="*/ 1482939 h 2965878"/>
              <a:gd name="connsiteX2" fmla="*/ 1482939 w 2965878"/>
              <a:gd name="connsiteY2" fmla="*/ 2965878 h 2965878"/>
              <a:gd name="connsiteX3" fmla="*/ 0 w 2965878"/>
              <a:gd name="connsiteY3" fmla="*/ 1482939 h 2965878"/>
              <a:gd name="connsiteX4" fmla="*/ 1482939 w 2965878"/>
              <a:gd name="connsiteY4" fmla="*/ 0 h 29658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65878" h="2965878">
                <a:moveTo>
                  <a:pt x="1482939" y="0"/>
                </a:moveTo>
                <a:cubicBezTo>
                  <a:pt x="2301943" y="0"/>
                  <a:pt x="2965878" y="663935"/>
                  <a:pt x="2965878" y="1482939"/>
                </a:cubicBezTo>
                <a:cubicBezTo>
                  <a:pt x="2965878" y="2301943"/>
                  <a:pt x="2301943" y="2965878"/>
                  <a:pt x="1482939" y="2965878"/>
                </a:cubicBezTo>
                <a:cubicBezTo>
                  <a:pt x="663935" y="2965878"/>
                  <a:pt x="0" y="2301943"/>
                  <a:pt x="0" y="1482939"/>
                </a:cubicBezTo>
                <a:cubicBezTo>
                  <a:pt x="0" y="663935"/>
                  <a:pt x="663935" y="0"/>
                  <a:pt x="1482939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210EA05-DF52-42EC-BE02-1A684F299F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377893"/>
            <a:ext cx="1861854" cy="717514"/>
            <a:chOff x="0" y="377893"/>
            <a:chExt cx="1861854" cy="717514"/>
          </a:xfrm>
          <a:solidFill>
            <a:schemeClr val="tx1"/>
          </a:solidFill>
        </p:grpSpPr>
        <p:sp>
          <p:nvSpPr>
            <p:cNvPr id="9" name="Freeform: Shape 8" descr="Tag=AccentColor&#10;Flavor=Light&#10;Target=Fill">
              <a:extLst>
                <a:ext uri="{FF2B5EF4-FFF2-40B4-BE49-F238E27FC236}">
                  <a16:creationId xmlns:a16="http://schemas.microsoft.com/office/drawing/2014/main" id="{756EB315-89ED-469B-A0F9-0C9E1BB3C7C3}"/>
                </a:ext>
              </a:extLst>
            </p:cNvPr>
            <p:cNvSpPr/>
            <p:nvPr/>
          </p:nvSpPr>
          <p:spPr>
            <a:xfrm>
              <a:off x="0" y="377893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7963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283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7963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283"/>
                  </a:lnTo>
                  <a:lnTo>
                    <a:pt x="0" y="1804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dirty="0"/>
            </a:p>
          </p:txBody>
        </p:sp>
        <p:sp>
          <p:nvSpPr>
            <p:cNvPr id="10" name="Freeform: Shape 9" descr="Tag=AccentColor&#10;Flavor=Light&#10;Target=Fill">
              <a:extLst>
                <a:ext uri="{FF2B5EF4-FFF2-40B4-BE49-F238E27FC236}">
                  <a16:creationId xmlns:a16="http://schemas.microsoft.com/office/drawing/2014/main" id="{A90B356A-9828-4D6C-A05C-383FB9E1418F}"/>
                </a:ext>
              </a:extLst>
            </p:cNvPr>
            <p:cNvSpPr/>
            <p:nvPr/>
          </p:nvSpPr>
          <p:spPr>
            <a:xfrm>
              <a:off x="0" y="817628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8208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475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8208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475"/>
                  </a:lnTo>
                  <a:lnTo>
                    <a:pt x="0" y="1804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dirty="0"/>
            </a:p>
          </p:txBody>
        </p:sp>
      </p:grp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18AAF910-D618-41EF-9B84-D33581DF79C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562065" y="1820369"/>
            <a:ext cx="4590487" cy="3971387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800" baseline="0"/>
            </a:lvl1pPr>
          </a:lstStyle>
          <a:p>
            <a:pPr>
              <a:lnSpc>
                <a:spcPct val="130000"/>
              </a:lnSpc>
            </a:pPr>
            <a:r>
              <a:rPr lang="en-US" dirty="0"/>
              <a:t>Click to add text</a:t>
            </a:r>
          </a:p>
        </p:txBody>
      </p:sp>
      <p:sp>
        <p:nvSpPr>
          <p:cNvPr id="21" name="Date Placeholder 178">
            <a:extLst>
              <a:ext uri="{FF2B5EF4-FFF2-40B4-BE49-F238E27FC236}">
                <a16:creationId xmlns:a16="http://schemas.microsoft.com/office/drawing/2014/main" id="{2B539AEF-461D-40D1-BF76-AA7A3A1ED4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1549400" cy="365125"/>
          </a:xfrm>
        </p:spPr>
        <p:txBody>
          <a:bodyPr/>
          <a:lstStyle/>
          <a:p>
            <a:r>
              <a:rPr lang="en-US"/>
              <a:t>2/1/20XX</a:t>
            </a:r>
            <a:endParaRPr lang="en-US" dirty="0"/>
          </a:p>
        </p:txBody>
      </p:sp>
      <p:sp>
        <p:nvSpPr>
          <p:cNvPr id="22" name="Footer Placeholder 179">
            <a:extLst>
              <a:ext uri="{FF2B5EF4-FFF2-40B4-BE49-F238E27FC236}">
                <a16:creationId xmlns:a16="http://schemas.microsoft.com/office/drawing/2014/main" id="{3F52EA80-4345-42EF-95FE-8BFE88A445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29" name="Slide Number Placeholder 180">
            <a:extLst>
              <a:ext uri="{FF2B5EF4-FFF2-40B4-BE49-F238E27FC236}">
                <a16:creationId xmlns:a16="http://schemas.microsoft.com/office/drawing/2014/main" id="{99E3E6FF-6858-443A-AC8C-AD49CC1D3E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EA792F7-1D9E-4C7E-A103-E8EDFDC2691E}" type="slidenum">
              <a:rPr lang="en-US" smtClean="0"/>
              <a:t>‹#›</a:t>
            </a:fld>
            <a:endParaRPr lang="en-US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E5F9943-296E-47D0-AE23-CAD9E510A6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750064" y="3797696"/>
            <a:ext cx="805908" cy="805908"/>
            <a:chOff x="750064" y="2828266"/>
            <a:chExt cx="805908" cy="805908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9F7B3EA0-9668-4864-8EAB-87002E634F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 userDrawn="1"/>
          </p:nvGrpSpPr>
          <p:grpSpPr>
            <a:xfrm>
              <a:off x="750064" y="2828266"/>
              <a:ext cx="805908" cy="805908"/>
              <a:chOff x="817371" y="4276255"/>
              <a:chExt cx="413564" cy="413564"/>
            </a:xfrm>
            <a:solidFill>
              <a:srgbClr val="FFFFFF"/>
            </a:solidFill>
          </p:grpSpPr>
          <p:sp>
            <p:nvSpPr>
              <p:cNvPr id="36" name="Graphic 212" descr="Tag=AccentColor&#10;Flavor=Light&#10;Target=Fill">
                <a:extLst>
                  <a:ext uri="{FF2B5EF4-FFF2-40B4-BE49-F238E27FC236}">
                    <a16:creationId xmlns:a16="http://schemas.microsoft.com/office/drawing/2014/main" id="{9422C49C-25CD-4F71-83CF-6DCCF530C086}"/>
                  </a:ext>
                </a:extLst>
              </p:cNvPr>
              <p:cNvSpPr/>
              <p:nvPr/>
            </p:nvSpPr>
            <p:spPr>
              <a:xfrm>
                <a:off x="817371" y="4276255"/>
                <a:ext cx="413564" cy="413564"/>
              </a:xfrm>
              <a:custGeom>
                <a:avLst/>
                <a:gdLst>
                  <a:gd name="connsiteX0" fmla="*/ 403574 w 807148"/>
                  <a:gd name="connsiteY0" fmla="*/ 0 h 807148"/>
                  <a:gd name="connsiteX1" fmla="*/ 0 w 807148"/>
                  <a:gd name="connsiteY1" fmla="*/ 403574 h 807148"/>
                  <a:gd name="connsiteX2" fmla="*/ 403574 w 807148"/>
                  <a:gd name="connsiteY2" fmla="*/ 807149 h 807148"/>
                  <a:gd name="connsiteX3" fmla="*/ 807149 w 807148"/>
                  <a:gd name="connsiteY3" fmla="*/ 403574 h 807148"/>
                  <a:gd name="connsiteX4" fmla="*/ 403574 w 807148"/>
                  <a:gd name="connsiteY4" fmla="*/ 0 h 807148"/>
                  <a:gd name="connsiteX5" fmla="*/ 403574 w 807148"/>
                  <a:gd name="connsiteY5" fmla="*/ 667988 h 807148"/>
                  <a:gd name="connsiteX6" fmla="*/ 139160 w 807148"/>
                  <a:gd name="connsiteY6" fmla="*/ 403574 h 807148"/>
                  <a:gd name="connsiteX7" fmla="*/ 403574 w 807148"/>
                  <a:gd name="connsiteY7" fmla="*/ 139160 h 807148"/>
                  <a:gd name="connsiteX8" fmla="*/ 667988 w 807148"/>
                  <a:gd name="connsiteY8" fmla="*/ 403574 h 807148"/>
                  <a:gd name="connsiteX9" fmla="*/ 403574 w 807148"/>
                  <a:gd name="connsiteY9" fmla="*/ 667988 h 8071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07148" h="807148">
                    <a:moveTo>
                      <a:pt x="403574" y="0"/>
                    </a:moveTo>
                    <a:cubicBezTo>
                      <a:pt x="180689" y="0"/>
                      <a:pt x="0" y="180689"/>
                      <a:pt x="0" y="403574"/>
                    </a:cubicBezTo>
                    <a:cubicBezTo>
                      <a:pt x="0" y="626459"/>
                      <a:pt x="180689" y="807149"/>
                      <a:pt x="403574" y="807149"/>
                    </a:cubicBezTo>
                    <a:cubicBezTo>
                      <a:pt x="626459" y="807149"/>
                      <a:pt x="807149" y="626459"/>
                      <a:pt x="807149" y="403574"/>
                    </a:cubicBezTo>
                    <a:cubicBezTo>
                      <a:pt x="807149" y="180689"/>
                      <a:pt x="626459" y="0"/>
                      <a:pt x="403574" y="0"/>
                    </a:cubicBezTo>
                    <a:close/>
                    <a:moveTo>
                      <a:pt x="403574" y="667988"/>
                    </a:moveTo>
                    <a:cubicBezTo>
                      <a:pt x="257556" y="667988"/>
                      <a:pt x="139160" y="549593"/>
                      <a:pt x="139160" y="403574"/>
                    </a:cubicBezTo>
                    <a:cubicBezTo>
                      <a:pt x="139160" y="257556"/>
                      <a:pt x="257556" y="139160"/>
                      <a:pt x="403574" y="139160"/>
                    </a:cubicBezTo>
                    <a:cubicBezTo>
                      <a:pt x="549593" y="139160"/>
                      <a:pt x="667988" y="257556"/>
                      <a:pt x="667988" y="403574"/>
                    </a:cubicBezTo>
                    <a:cubicBezTo>
                      <a:pt x="667988" y="549593"/>
                      <a:pt x="549593" y="667988"/>
                      <a:pt x="403574" y="667988"/>
                    </a:cubicBezTo>
                    <a:close/>
                  </a:path>
                </a:pathLst>
              </a:custGeom>
              <a:grp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dirty="0">
                  <a:solidFill>
                    <a:schemeClr val="lt1"/>
                  </a:solidFill>
                </a:endParaRPr>
              </a:p>
            </p:txBody>
          </p:sp>
          <p:sp>
            <p:nvSpPr>
              <p:cNvPr id="37" name="Graphic 212" descr="Tag=AccentColor&#10;Flavor=Light&#10;Target=Fill">
                <a:extLst>
                  <a:ext uri="{FF2B5EF4-FFF2-40B4-BE49-F238E27FC236}">
                    <a16:creationId xmlns:a16="http://schemas.microsoft.com/office/drawing/2014/main" id="{CCFCB46B-E9CD-466D-A54D-E2936C236CB5}"/>
                  </a:ext>
                </a:extLst>
              </p:cNvPr>
              <p:cNvSpPr/>
              <p:nvPr/>
            </p:nvSpPr>
            <p:spPr>
              <a:xfrm>
                <a:off x="817371" y="4276255"/>
                <a:ext cx="413564" cy="413564"/>
              </a:xfrm>
              <a:custGeom>
                <a:avLst/>
                <a:gdLst>
                  <a:gd name="connsiteX0" fmla="*/ 403574 w 807148"/>
                  <a:gd name="connsiteY0" fmla="*/ 0 h 807148"/>
                  <a:gd name="connsiteX1" fmla="*/ 0 w 807148"/>
                  <a:gd name="connsiteY1" fmla="*/ 403574 h 807148"/>
                  <a:gd name="connsiteX2" fmla="*/ 403574 w 807148"/>
                  <a:gd name="connsiteY2" fmla="*/ 807149 h 807148"/>
                  <a:gd name="connsiteX3" fmla="*/ 807149 w 807148"/>
                  <a:gd name="connsiteY3" fmla="*/ 403574 h 807148"/>
                  <a:gd name="connsiteX4" fmla="*/ 403574 w 807148"/>
                  <a:gd name="connsiteY4" fmla="*/ 0 h 807148"/>
                  <a:gd name="connsiteX5" fmla="*/ 403574 w 807148"/>
                  <a:gd name="connsiteY5" fmla="*/ 667988 h 807148"/>
                  <a:gd name="connsiteX6" fmla="*/ 139160 w 807148"/>
                  <a:gd name="connsiteY6" fmla="*/ 403574 h 807148"/>
                  <a:gd name="connsiteX7" fmla="*/ 403574 w 807148"/>
                  <a:gd name="connsiteY7" fmla="*/ 139160 h 807148"/>
                  <a:gd name="connsiteX8" fmla="*/ 667988 w 807148"/>
                  <a:gd name="connsiteY8" fmla="*/ 403574 h 807148"/>
                  <a:gd name="connsiteX9" fmla="*/ 403574 w 807148"/>
                  <a:gd name="connsiteY9" fmla="*/ 667988 h 8071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07148" h="807148">
                    <a:moveTo>
                      <a:pt x="403574" y="0"/>
                    </a:moveTo>
                    <a:cubicBezTo>
                      <a:pt x="180689" y="0"/>
                      <a:pt x="0" y="180689"/>
                      <a:pt x="0" y="403574"/>
                    </a:cubicBezTo>
                    <a:cubicBezTo>
                      <a:pt x="0" y="626459"/>
                      <a:pt x="180689" y="807149"/>
                      <a:pt x="403574" y="807149"/>
                    </a:cubicBezTo>
                    <a:cubicBezTo>
                      <a:pt x="626459" y="807149"/>
                      <a:pt x="807149" y="626459"/>
                      <a:pt x="807149" y="403574"/>
                    </a:cubicBezTo>
                    <a:cubicBezTo>
                      <a:pt x="807149" y="180689"/>
                      <a:pt x="626459" y="0"/>
                      <a:pt x="403574" y="0"/>
                    </a:cubicBezTo>
                    <a:close/>
                    <a:moveTo>
                      <a:pt x="403574" y="667988"/>
                    </a:moveTo>
                    <a:cubicBezTo>
                      <a:pt x="257556" y="667988"/>
                      <a:pt x="139160" y="549593"/>
                      <a:pt x="139160" y="403574"/>
                    </a:cubicBezTo>
                    <a:cubicBezTo>
                      <a:pt x="139160" y="257556"/>
                      <a:pt x="257556" y="139160"/>
                      <a:pt x="403574" y="139160"/>
                    </a:cubicBezTo>
                    <a:cubicBezTo>
                      <a:pt x="549593" y="139160"/>
                      <a:pt x="667988" y="257556"/>
                      <a:pt x="667988" y="403574"/>
                    </a:cubicBezTo>
                    <a:cubicBezTo>
                      <a:pt x="667988" y="549593"/>
                      <a:pt x="549593" y="667988"/>
                      <a:pt x="403574" y="667988"/>
                    </a:cubicBezTo>
                    <a:close/>
                  </a:path>
                </a:pathLst>
              </a:custGeom>
              <a:grp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dirty="0">
                  <a:solidFill>
                    <a:schemeClr val="lt1"/>
                  </a:solidFill>
                </a:endParaRPr>
              </a:p>
            </p:txBody>
          </p:sp>
        </p:grp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3E62CF97-C608-4582-968F-CB4B12F9EF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 userDrawn="1"/>
          </p:nvGrpSpPr>
          <p:grpSpPr>
            <a:xfrm>
              <a:off x="750064" y="2828266"/>
              <a:ext cx="805908" cy="805908"/>
              <a:chOff x="817371" y="4276255"/>
              <a:chExt cx="413564" cy="413564"/>
            </a:xfrm>
            <a:solidFill>
              <a:schemeClr val="accent1">
                <a:alpha val="20000"/>
              </a:schemeClr>
            </a:solidFill>
          </p:grpSpPr>
          <p:sp>
            <p:nvSpPr>
              <p:cNvPr id="33" name="Graphic 212" descr="Tag=AccentColor&#10;Flavor=Light&#10;Target=Fill">
                <a:extLst>
                  <a:ext uri="{FF2B5EF4-FFF2-40B4-BE49-F238E27FC236}">
                    <a16:creationId xmlns:a16="http://schemas.microsoft.com/office/drawing/2014/main" id="{E53D6F2D-CDAD-40B9-92F1-57BE444CCBB8}"/>
                  </a:ext>
                </a:extLst>
              </p:cNvPr>
              <p:cNvSpPr/>
              <p:nvPr/>
            </p:nvSpPr>
            <p:spPr>
              <a:xfrm>
                <a:off x="817371" y="4276255"/>
                <a:ext cx="413564" cy="413564"/>
              </a:xfrm>
              <a:custGeom>
                <a:avLst/>
                <a:gdLst>
                  <a:gd name="connsiteX0" fmla="*/ 403574 w 807148"/>
                  <a:gd name="connsiteY0" fmla="*/ 0 h 807148"/>
                  <a:gd name="connsiteX1" fmla="*/ 0 w 807148"/>
                  <a:gd name="connsiteY1" fmla="*/ 403574 h 807148"/>
                  <a:gd name="connsiteX2" fmla="*/ 403574 w 807148"/>
                  <a:gd name="connsiteY2" fmla="*/ 807149 h 807148"/>
                  <a:gd name="connsiteX3" fmla="*/ 807149 w 807148"/>
                  <a:gd name="connsiteY3" fmla="*/ 403574 h 807148"/>
                  <a:gd name="connsiteX4" fmla="*/ 403574 w 807148"/>
                  <a:gd name="connsiteY4" fmla="*/ 0 h 807148"/>
                  <a:gd name="connsiteX5" fmla="*/ 403574 w 807148"/>
                  <a:gd name="connsiteY5" fmla="*/ 667988 h 807148"/>
                  <a:gd name="connsiteX6" fmla="*/ 139160 w 807148"/>
                  <a:gd name="connsiteY6" fmla="*/ 403574 h 807148"/>
                  <a:gd name="connsiteX7" fmla="*/ 403574 w 807148"/>
                  <a:gd name="connsiteY7" fmla="*/ 139160 h 807148"/>
                  <a:gd name="connsiteX8" fmla="*/ 667988 w 807148"/>
                  <a:gd name="connsiteY8" fmla="*/ 403574 h 807148"/>
                  <a:gd name="connsiteX9" fmla="*/ 403574 w 807148"/>
                  <a:gd name="connsiteY9" fmla="*/ 667988 h 8071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07148" h="807148">
                    <a:moveTo>
                      <a:pt x="403574" y="0"/>
                    </a:moveTo>
                    <a:cubicBezTo>
                      <a:pt x="180689" y="0"/>
                      <a:pt x="0" y="180689"/>
                      <a:pt x="0" y="403574"/>
                    </a:cubicBezTo>
                    <a:cubicBezTo>
                      <a:pt x="0" y="626459"/>
                      <a:pt x="180689" y="807149"/>
                      <a:pt x="403574" y="807149"/>
                    </a:cubicBezTo>
                    <a:cubicBezTo>
                      <a:pt x="626459" y="807149"/>
                      <a:pt x="807149" y="626459"/>
                      <a:pt x="807149" y="403574"/>
                    </a:cubicBezTo>
                    <a:cubicBezTo>
                      <a:pt x="807149" y="180689"/>
                      <a:pt x="626459" y="0"/>
                      <a:pt x="403574" y="0"/>
                    </a:cubicBezTo>
                    <a:close/>
                    <a:moveTo>
                      <a:pt x="403574" y="667988"/>
                    </a:moveTo>
                    <a:cubicBezTo>
                      <a:pt x="257556" y="667988"/>
                      <a:pt x="139160" y="549593"/>
                      <a:pt x="139160" y="403574"/>
                    </a:cubicBezTo>
                    <a:cubicBezTo>
                      <a:pt x="139160" y="257556"/>
                      <a:pt x="257556" y="139160"/>
                      <a:pt x="403574" y="139160"/>
                    </a:cubicBezTo>
                    <a:cubicBezTo>
                      <a:pt x="549593" y="139160"/>
                      <a:pt x="667988" y="257556"/>
                      <a:pt x="667988" y="403574"/>
                    </a:cubicBezTo>
                    <a:cubicBezTo>
                      <a:pt x="667988" y="549593"/>
                      <a:pt x="549593" y="667988"/>
                      <a:pt x="403574" y="667988"/>
                    </a:cubicBezTo>
                    <a:close/>
                  </a:path>
                </a:pathLst>
              </a:custGeom>
              <a:grp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dirty="0">
                  <a:solidFill>
                    <a:schemeClr val="lt1"/>
                  </a:solidFill>
                </a:endParaRPr>
              </a:p>
            </p:txBody>
          </p:sp>
          <p:sp>
            <p:nvSpPr>
              <p:cNvPr id="34" name="Graphic 212" descr="Tag=AccentColor&#10;Flavor=Light&#10;Target=Fill">
                <a:extLst>
                  <a:ext uri="{FF2B5EF4-FFF2-40B4-BE49-F238E27FC236}">
                    <a16:creationId xmlns:a16="http://schemas.microsoft.com/office/drawing/2014/main" id="{8331FF8E-7BEE-4B6B-8CAF-D211BB3AB155}"/>
                  </a:ext>
                </a:extLst>
              </p:cNvPr>
              <p:cNvSpPr/>
              <p:nvPr/>
            </p:nvSpPr>
            <p:spPr>
              <a:xfrm>
                <a:off x="817371" y="4276255"/>
                <a:ext cx="413564" cy="413564"/>
              </a:xfrm>
              <a:custGeom>
                <a:avLst/>
                <a:gdLst>
                  <a:gd name="connsiteX0" fmla="*/ 403574 w 807148"/>
                  <a:gd name="connsiteY0" fmla="*/ 0 h 807148"/>
                  <a:gd name="connsiteX1" fmla="*/ 0 w 807148"/>
                  <a:gd name="connsiteY1" fmla="*/ 403574 h 807148"/>
                  <a:gd name="connsiteX2" fmla="*/ 403574 w 807148"/>
                  <a:gd name="connsiteY2" fmla="*/ 807149 h 807148"/>
                  <a:gd name="connsiteX3" fmla="*/ 807149 w 807148"/>
                  <a:gd name="connsiteY3" fmla="*/ 403574 h 807148"/>
                  <a:gd name="connsiteX4" fmla="*/ 403574 w 807148"/>
                  <a:gd name="connsiteY4" fmla="*/ 0 h 807148"/>
                  <a:gd name="connsiteX5" fmla="*/ 403574 w 807148"/>
                  <a:gd name="connsiteY5" fmla="*/ 667988 h 807148"/>
                  <a:gd name="connsiteX6" fmla="*/ 139160 w 807148"/>
                  <a:gd name="connsiteY6" fmla="*/ 403574 h 807148"/>
                  <a:gd name="connsiteX7" fmla="*/ 403574 w 807148"/>
                  <a:gd name="connsiteY7" fmla="*/ 139160 h 807148"/>
                  <a:gd name="connsiteX8" fmla="*/ 667988 w 807148"/>
                  <a:gd name="connsiteY8" fmla="*/ 403574 h 807148"/>
                  <a:gd name="connsiteX9" fmla="*/ 403574 w 807148"/>
                  <a:gd name="connsiteY9" fmla="*/ 667988 h 8071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07148" h="807148">
                    <a:moveTo>
                      <a:pt x="403574" y="0"/>
                    </a:moveTo>
                    <a:cubicBezTo>
                      <a:pt x="180689" y="0"/>
                      <a:pt x="0" y="180689"/>
                      <a:pt x="0" y="403574"/>
                    </a:cubicBezTo>
                    <a:cubicBezTo>
                      <a:pt x="0" y="626459"/>
                      <a:pt x="180689" y="807149"/>
                      <a:pt x="403574" y="807149"/>
                    </a:cubicBezTo>
                    <a:cubicBezTo>
                      <a:pt x="626459" y="807149"/>
                      <a:pt x="807149" y="626459"/>
                      <a:pt x="807149" y="403574"/>
                    </a:cubicBezTo>
                    <a:cubicBezTo>
                      <a:pt x="807149" y="180689"/>
                      <a:pt x="626459" y="0"/>
                      <a:pt x="403574" y="0"/>
                    </a:cubicBezTo>
                    <a:close/>
                    <a:moveTo>
                      <a:pt x="403574" y="667988"/>
                    </a:moveTo>
                    <a:cubicBezTo>
                      <a:pt x="257556" y="667988"/>
                      <a:pt x="139160" y="549593"/>
                      <a:pt x="139160" y="403574"/>
                    </a:cubicBezTo>
                    <a:cubicBezTo>
                      <a:pt x="139160" y="257556"/>
                      <a:pt x="257556" y="139160"/>
                      <a:pt x="403574" y="139160"/>
                    </a:cubicBezTo>
                    <a:cubicBezTo>
                      <a:pt x="549593" y="139160"/>
                      <a:pt x="667988" y="257556"/>
                      <a:pt x="667988" y="403574"/>
                    </a:cubicBezTo>
                    <a:cubicBezTo>
                      <a:pt x="667988" y="549593"/>
                      <a:pt x="549593" y="667988"/>
                      <a:pt x="403574" y="667988"/>
                    </a:cubicBezTo>
                    <a:close/>
                  </a:path>
                </a:pathLst>
              </a:custGeom>
              <a:grp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dirty="0">
                  <a:solidFill>
                    <a:schemeClr val="lt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137293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C1DC5A68-D71B-430D-A02A-5A4C7608C2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566550" y="555675"/>
            <a:ext cx="4860256" cy="5696169"/>
            <a:chOff x="1481312" y="743744"/>
            <a:chExt cx="4860256" cy="4589316"/>
          </a:xfrm>
        </p:grpSpPr>
        <p:sp>
          <p:nvSpPr>
            <p:cNvPr id="8" name="Rectangle 7" descr="Tag=AccentColor&#10;Flavor=Light&#10;Target=Fill">
              <a:extLst>
                <a:ext uri="{FF2B5EF4-FFF2-40B4-BE49-F238E27FC236}">
                  <a16:creationId xmlns:a16="http://schemas.microsoft.com/office/drawing/2014/main" id="{C6645C41-2751-4BBE-A22D-C583AD4858E4}"/>
                </a:ext>
              </a:extLst>
            </p:cNvPr>
            <p:cNvSpPr/>
            <p:nvPr/>
          </p:nvSpPr>
          <p:spPr>
            <a:xfrm>
              <a:off x="1481312" y="743744"/>
              <a:ext cx="4860256" cy="4589316"/>
            </a:xfrm>
            <a:prstGeom prst="rect">
              <a:avLst/>
            </a:prstGeom>
            <a:solidFill>
              <a:srgbClr val="FFFFFF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solidFill>
                  <a:schemeClr val="accent1"/>
                </a:solidFill>
              </a:endParaRPr>
            </a:p>
          </p:txBody>
        </p:sp>
        <p:sp>
          <p:nvSpPr>
            <p:cNvPr id="9" name="Rectangle 8" descr="Tag=AccentColor&#10;Flavor=Light&#10;Target=Fill">
              <a:extLst>
                <a:ext uri="{FF2B5EF4-FFF2-40B4-BE49-F238E27FC236}">
                  <a16:creationId xmlns:a16="http://schemas.microsoft.com/office/drawing/2014/main" id="{D1FA9207-2C4F-44B5-8662-99610A796453}"/>
                </a:ext>
              </a:extLst>
            </p:cNvPr>
            <p:cNvSpPr/>
            <p:nvPr/>
          </p:nvSpPr>
          <p:spPr>
            <a:xfrm>
              <a:off x="1481312" y="743744"/>
              <a:ext cx="4860256" cy="4589316"/>
            </a:xfrm>
            <a:prstGeom prst="rect">
              <a:avLst/>
            </a:prstGeom>
            <a:solidFill>
              <a:schemeClr val="accent3">
                <a:alpha val="2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B9987485-764D-493B-8597-A03C406EE5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64967" y="460296"/>
            <a:ext cx="4860256" cy="5696169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670EFC6-682D-4CB0-BAC5-9AAF57E77B8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77119" y="810623"/>
            <a:ext cx="4429556" cy="3210961"/>
          </a:xfrm>
        </p:spPr>
        <p:txBody>
          <a:bodyPr anchor="b">
            <a:normAutofit/>
          </a:bodyPr>
          <a:lstStyle>
            <a:lvl1pPr>
              <a:defRPr sz="6000" b="1" spc="1500" baseline="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9FBF58CF-163B-4119-997D-4989A40755B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77119" y="4276532"/>
            <a:ext cx="4429556" cy="1559117"/>
          </a:xfrm>
        </p:spPr>
        <p:txBody>
          <a:bodyPr/>
          <a:lstStyle>
            <a:lvl1pPr marL="0">
              <a:lnSpc>
                <a:spcPct val="100000"/>
              </a:lnSpc>
              <a:spcBef>
                <a:spcPts val="0"/>
              </a:spcBef>
              <a:buNone/>
              <a:defRPr sz="2400" spc="400" baseline="0"/>
            </a:lvl1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24" name="Date Placeholder 8">
            <a:extLst>
              <a:ext uri="{FF2B5EF4-FFF2-40B4-BE49-F238E27FC236}">
                <a16:creationId xmlns:a16="http://schemas.microsoft.com/office/drawing/2014/main" id="{4D26C2E6-A562-4AE8-9971-3FA6E680B9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/>
              <a:t>2/1/20XX</a:t>
            </a:r>
            <a:endParaRPr lang="en-US" dirty="0"/>
          </a:p>
        </p:txBody>
      </p:sp>
      <p:sp>
        <p:nvSpPr>
          <p:cNvPr id="25" name="Footer Placeholder 9">
            <a:extLst>
              <a:ext uri="{FF2B5EF4-FFF2-40B4-BE49-F238E27FC236}">
                <a16:creationId xmlns:a16="http://schemas.microsoft.com/office/drawing/2014/main" id="{1E3E3462-0536-4693-81D5-FC7894149D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26" name="Slide Number Placeholder 10">
            <a:extLst>
              <a:ext uri="{FF2B5EF4-FFF2-40B4-BE49-F238E27FC236}">
                <a16:creationId xmlns:a16="http://schemas.microsoft.com/office/drawing/2014/main" id="{EAFE03D5-6EE3-4408-BA56-7D68B937F8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F3450C42-9A0B-4425-92C2-70FCF7C457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9" name="Picture Placeholder 27">
            <a:extLst>
              <a:ext uri="{FF2B5EF4-FFF2-40B4-BE49-F238E27FC236}">
                <a16:creationId xmlns:a16="http://schemas.microsoft.com/office/drawing/2014/main" id="{87E4E16D-DE97-4F27-86B1-CC1E0A28096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359307" y="470931"/>
            <a:ext cx="4833901" cy="5696168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C2E123B-B6D5-4E11-97BB-5D6909C3AC89}"/>
              </a:ext>
            </a:extLst>
          </p:cNvPr>
          <p:cNvGrpSpPr/>
          <p:nvPr userDrawn="1"/>
        </p:nvGrpSpPr>
        <p:grpSpPr>
          <a:xfrm>
            <a:off x="10762917" y="937735"/>
            <a:ext cx="891066" cy="891066"/>
            <a:chOff x="10762917" y="937735"/>
            <a:chExt cx="891066" cy="891066"/>
          </a:xfrm>
        </p:grpSpPr>
        <p:sp>
          <p:nvSpPr>
            <p:cNvPr id="14" name="Graphic 212">
              <a:extLst>
                <a:ext uri="{FF2B5EF4-FFF2-40B4-BE49-F238E27FC236}">
                  <a16:creationId xmlns:a16="http://schemas.microsoft.com/office/drawing/2014/main" id="{5316CEBD-338C-402C-BCD3-A4F16BC89E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0762917" y="937735"/>
              <a:ext cx="891066" cy="891066"/>
            </a:xfrm>
            <a:custGeom>
              <a:avLst/>
              <a:gdLst>
                <a:gd name="connsiteX0" fmla="*/ 403574 w 807148"/>
                <a:gd name="connsiteY0" fmla="*/ 0 h 807148"/>
                <a:gd name="connsiteX1" fmla="*/ 0 w 807148"/>
                <a:gd name="connsiteY1" fmla="*/ 403574 h 807148"/>
                <a:gd name="connsiteX2" fmla="*/ 403574 w 807148"/>
                <a:gd name="connsiteY2" fmla="*/ 807149 h 807148"/>
                <a:gd name="connsiteX3" fmla="*/ 807149 w 807148"/>
                <a:gd name="connsiteY3" fmla="*/ 403574 h 807148"/>
                <a:gd name="connsiteX4" fmla="*/ 403574 w 807148"/>
                <a:gd name="connsiteY4" fmla="*/ 0 h 807148"/>
                <a:gd name="connsiteX5" fmla="*/ 403574 w 807148"/>
                <a:gd name="connsiteY5" fmla="*/ 667988 h 807148"/>
                <a:gd name="connsiteX6" fmla="*/ 139160 w 807148"/>
                <a:gd name="connsiteY6" fmla="*/ 403574 h 807148"/>
                <a:gd name="connsiteX7" fmla="*/ 403574 w 807148"/>
                <a:gd name="connsiteY7" fmla="*/ 139160 h 807148"/>
                <a:gd name="connsiteX8" fmla="*/ 667988 w 807148"/>
                <a:gd name="connsiteY8" fmla="*/ 403574 h 807148"/>
                <a:gd name="connsiteX9" fmla="*/ 403574 w 807148"/>
                <a:gd name="connsiteY9" fmla="*/ 667988 h 8071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07148" h="807148">
                  <a:moveTo>
                    <a:pt x="403574" y="0"/>
                  </a:moveTo>
                  <a:cubicBezTo>
                    <a:pt x="180689" y="0"/>
                    <a:pt x="0" y="180689"/>
                    <a:pt x="0" y="403574"/>
                  </a:cubicBezTo>
                  <a:cubicBezTo>
                    <a:pt x="0" y="626459"/>
                    <a:pt x="180689" y="807149"/>
                    <a:pt x="403574" y="807149"/>
                  </a:cubicBezTo>
                  <a:cubicBezTo>
                    <a:pt x="626459" y="807149"/>
                    <a:pt x="807149" y="626459"/>
                    <a:pt x="807149" y="403574"/>
                  </a:cubicBezTo>
                  <a:cubicBezTo>
                    <a:pt x="807149" y="180689"/>
                    <a:pt x="626459" y="0"/>
                    <a:pt x="403574" y="0"/>
                  </a:cubicBezTo>
                  <a:close/>
                  <a:moveTo>
                    <a:pt x="403574" y="667988"/>
                  </a:moveTo>
                  <a:cubicBezTo>
                    <a:pt x="257556" y="667988"/>
                    <a:pt x="139160" y="549593"/>
                    <a:pt x="139160" y="403574"/>
                  </a:cubicBezTo>
                  <a:cubicBezTo>
                    <a:pt x="139160" y="257556"/>
                    <a:pt x="257556" y="139160"/>
                    <a:pt x="403574" y="139160"/>
                  </a:cubicBezTo>
                  <a:cubicBezTo>
                    <a:pt x="549593" y="139160"/>
                    <a:pt x="667988" y="257556"/>
                    <a:pt x="667988" y="403574"/>
                  </a:cubicBezTo>
                  <a:cubicBezTo>
                    <a:pt x="667988" y="549593"/>
                    <a:pt x="549593" y="667988"/>
                    <a:pt x="403574" y="667988"/>
                  </a:cubicBez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solidFill>
                  <a:schemeClr val="lt1"/>
                </a:solidFill>
              </a:endParaRPr>
            </a:p>
          </p:txBody>
        </p:sp>
        <p:sp>
          <p:nvSpPr>
            <p:cNvPr id="15" name="Graphic 212">
              <a:extLst>
                <a:ext uri="{FF2B5EF4-FFF2-40B4-BE49-F238E27FC236}">
                  <a16:creationId xmlns:a16="http://schemas.microsoft.com/office/drawing/2014/main" id="{C3EC749F-067B-4ADC-9D73-17D3DBA091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0762917" y="937735"/>
              <a:ext cx="891066" cy="891066"/>
            </a:xfrm>
            <a:custGeom>
              <a:avLst/>
              <a:gdLst>
                <a:gd name="connsiteX0" fmla="*/ 403574 w 807148"/>
                <a:gd name="connsiteY0" fmla="*/ 0 h 807148"/>
                <a:gd name="connsiteX1" fmla="*/ 0 w 807148"/>
                <a:gd name="connsiteY1" fmla="*/ 403574 h 807148"/>
                <a:gd name="connsiteX2" fmla="*/ 403574 w 807148"/>
                <a:gd name="connsiteY2" fmla="*/ 807149 h 807148"/>
                <a:gd name="connsiteX3" fmla="*/ 807149 w 807148"/>
                <a:gd name="connsiteY3" fmla="*/ 403574 h 807148"/>
                <a:gd name="connsiteX4" fmla="*/ 403574 w 807148"/>
                <a:gd name="connsiteY4" fmla="*/ 0 h 807148"/>
                <a:gd name="connsiteX5" fmla="*/ 403574 w 807148"/>
                <a:gd name="connsiteY5" fmla="*/ 667988 h 807148"/>
                <a:gd name="connsiteX6" fmla="*/ 139160 w 807148"/>
                <a:gd name="connsiteY6" fmla="*/ 403574 h 807148"/>
                <a:gd name="connsiteX7" fmla="*/ 403574 w 807148"/>
                <a:gd name="connsiteY7" fmla="*/ 139160 h 807148"/>
                <a:gd name="connsiteX8" fmla="*/ 667988 w 807148"/>
                <a:gd name="connsiteY8" fmla="*/ 403574 h 807148"/>
                <a:gd name="connsiteX9" fmla="*/ 403574 w 807148"/>
                <a:gd name="connsiteY9" fmla="*/ 667988 h 8071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07148" h="807148">
                  <a:moveTo>
                    <a:pt x="403574" y="0"/>
                  </a:moveTo>
                  <a:cubicBezTo>
                    <a:pt x="180689" y="0"/>
                    <a:pt x="0" y="180689"/>
                    <a:pt x="0" y="403574"/>
                  </a:cubicBezTo>
                  <a:cubicBezTo>
                    <a:pt x="0" y="626459"/>
                    <a:pt x="180689" y="807149"/>
                    <a:pt x="403574" y="807149"/>
                  </a:cubicBezTo>
                  <a:cubicBezTo>
                    <a:pt x="626459" y="807149"/>
                    <a:pt x="807149" y="626459"/>
                    <a:pt x="807149" y="403574"/>
                  </a:cubicBezTo>
                  <a:cubicBezTo>
                    <a:pt x="807149" y="180689"/>
                    <a:pt x="626459" y="0"/>
                    <a:pt x="403574" y="0"/>
                  </a:cubicBezTo>
                  <a:close/>
                  <a:moveTo>
                    <a:pt x="403574" y="667988"/>
                  </a:moveTo>
                  <a:cubicBezTo>
                    <a:pt x="257556" y="667988"/>
                    <a:pt x="139160" y="549593"/>
                    <a:pt x="139160" y="403574"/>
                  </a:cubicBezTo>
                  <a:cubicBezTo>
                    <a:pt x="139160" y="257556"/>
                    <a:pt x="257556" y="139160"/>
                    <a:pt x="403574" y="139160"/>
                  </a:cubicBezTo>
                  <a:cubicBezTo>
                    <a:pt x="549593" y="139160"/>
                    <a:pt x="667988" y="257556"/>
                    <a:pt x="667988" y="403574"/>
                  </a:cubicBezTo>
                  <a:cubicBezTo>
                    <a:pt x="667988" y="549593"/>
                    <a:pt x="549593" y="667988"/>
                    <a:pt x="403574" y="667988"/>
                  </a:cubicBez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</p:grpSp>
      <p:grpSp>
        <p:nvGrpSpPr>
          <p:cNvPr id="16" name="Graphic 185">
            <a:extLst>
              <a:ext uri="{FF2B5EF4-FFF2-40B4-BE49-F238E27FC236}">
                <a16:creationId xmlns:a16="http://schemas.microsoft.com/office/drawing/2014/main" id="{CC5B33D5-B61A-4BB3-BE24-ED2DC91EA9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5858293" y="2360859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573DED6B-3BBB-434A-81CA-EC0E5C4F28BD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51325D91-D828-468A-ABC7-85FEF8A4B219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5B2A711B-93D3-4A4D-AA14-BD7367134B45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01AC7889-6DFF-4D32-859C-D0C55DE4CA13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48E8AC13-5239-47BE-ABE6-C1A3FEA721E3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DCB67E8-A47C-4BBF-8167-443736632FB0}"/>
              </a:ext>
            </a:extLst>
          </p:cNvPr>
          <p:cNvGrpSpPr/>
          <p:nvPr userDrawn="1"/>
        </p:nvGrpSpPr>
        <p:grpSpPr>
          <a:xfrm>
            <a:off x="6162610" y="5308473"/>
            <a:ext cx="445835" cy="445835"/>
            <a:chOff x="6162610" y="5308473"/>
            <a:chExt cx="445835" cy="445835"/>
          </a:xfrm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EE2409D7-BC76-4E3D-A9C1-491922D353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6162610" y="5308473"/>
              <a:ext cx="445835" cy="445835"/>
            </a:xfrm>
            <a:prstGeom prst="ellipse">
              <a:avLst/>
            </a:prstGeom>
            <a:solidFill>
              <a:srgbClr val="FFFFFF"/>
            </a:solidFill>
            <a:ln w="28575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80211AD5-F7D3-45F7-8766-86B7813C26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6162610" y="5308473"/>
              <a:ext cx="445835" cy="445835"/>
            </a:xfrm>
            <a:prstGeom prst="ellipse">
              <a:avLst/>
            </a:prstGeom>
            <a:solidFill>
              <a:schemeClr val="accent3">
                <a:alpha val="2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7601777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Title 1">
            <a:extLst>
              <a:ext uri="{FF2B5EF4-FFF2-40B4-BE49-F238E27FC236}">
                <a16:creationId xmlns:a16="http://schemas.microsoft.com/office/drawing/2014/main" id="{2FFD95FE-CF54-4D0D-B9CE-45AA55C01C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6521" y="396117"/>
            <a:ext cx="5217172" cy="1158857"/>
          </a:xfrm>
        </p:spPr>
        <p:txBody>
          <a:bodyPr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7" name="Content Placeholder 2">
            <a:extLst>
              <a:ext uri="{FF2B5EF4-FFF2-40B4-BE49-F238E27FC236}">
                <a16:creationId xmlns:a16="http://schemas.microsoft.com/office/drawing/2014/main" id="{A48A24A0-F838-4EF0-9789-84A25CDA371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46520" y="1747592"/>
            <a:ext cx="5217173" cy="4351338"/>
          </a:xfrm>
        </p:spPr>
        <p:txBody>
          <a:bodyPr>
            <a:normAutofit/>
          </a:bodyPr>
          <a:lstStyle>
            <a:lvl1pPr>
              <a:buNone/>
              <a:defRPr sz="2400"/>
            </a:lvl1pPr>
          </a:lstStyle>
          <a:p>
            <a:pPr>
              <a:lnSpc>
                <a:spcPct val="130000"/>
              </a:lnSpc>
            </a:pPr>
            <a:r>
              <a:rPr lang="en-US" dirty="0"/>
              <a:t>Click to add text</a:t>
            </a:r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D375A7AC-BF9B-4E33-9275-2E93A23567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0791258" y="619275"/>
            <a:ext cx="932200" cy="932200"/>
            <a:chOff x="10791258" y="619275"/>
            <a:chExt cx="932200" cy="932200"/>
          </a:xfrm>
        </p:grpSpPr>
        <p:sp>
          <p:nvSpPr>
            <p:cNvPr id="65" name="Graphic 212">
              <a:extLst>
                <a:ext uri="{FF2B5EF4-FFF2-40B4-BE49-F238E27FC236}">
                  <a16:creationId xmlns:a16="http://schemas.microsoft.com/office/drawing/2014/main" id="{85ABF6A1-1709-478F-8EE1-8ED4BA476AAF}"/>
                </a:ext>
              </a:extLst>
            </p:cNvPr>
            <p:cNvSpPr/>
            <p:nvPr/>
          </p:nvSpPr>
          <p:spPr>
            <a:xfrm>
              <a:off x="10791258" y="619275"/>
              <a:ext cx="932200" cy="932200"/>
            </a:xfrm>
            <a:custGeom>
              <a:avLst/>
              <a:gdLst>
                <a:gd name="connsiteX0" fmla="*/ 403574 w 807148"/>
                <a:gd name="connsiteY0" fmla="*/ 0 h 807148"/>
                <a:gd name="connsiteX1" fmla="*/ 0 w 807148"/>
                <a:gd name="connsiteY1" fmla="*/ 403574 h 807148"/>
                <a:gd name="connsiteX2" fmla="*/ 403574 w 807148"/>
                <a:gd name="connsiteY2" fmla="*/ 807149 h 807148"/>
                <a:gd name="connsiteX3" fmla="*/ 807149 w 807148"/>
                <a:gd name="connsiteY3" fmla="*/ 403574 h 807148"/>
                <a:gd name="connsiteX4" fmla="*/ 403574 w 807148"/>
                <a:gd name="connsiteY4" fmla="*/ 0 h 807148"/>
                <a:gd name="connsiteX5" fmla="*/ 403574 w 807148"/>
                <a:gd name="connsiteY5" fmla="*/ 667988 h 807148"/>
                <a:gd name="connsiteX6" fmla="*/ 139160 w 807148"/>
                <a:gd name="connsiteY6" fmla="*/ 403574 h 807148"/>
                <a:gd name="connsiteX7" fmla="*/ 403574 w 807148"/>
                <a:gd name="connsiteY7" fmla="*/ 139160 h 807148"/>
                <a:gd name="connsiteX8" fmla="*/ 667988 w 807148"/>
                <a:gd name="connsiteY8" fmla="*/ 403574 h 807148"/>
                <a:gd name="connsiteX9" fmla="*/ 403574 w 807148"/>
                <a:gd name="connsiteY9" fmla="*/ 667988 h 8071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07148" h="807148">
                  <a:moveTo>
                    <a:pt x="403574" y="0"/>
                  </a:moveTo>
                  <a:cubicBezTo>
                    <a:pt x="180689" y="0"/>
                    <a:pt x="0" y="180689"/>
                    <a:pt x="0" y="403574"/>
                  </a:cubicBezTo>
                  <a:cubicBezTo>
                    <a:pt x="0" y="626459"/>
                    <a:pt x="180689" y="807149"/>
                    <a:pt x="403574" y="807149"/>
                  </a:cubicBezTo>
                  <a:cubicBezTo>
                    <a:pt x="626459" y="807149"/>
                    <a:pt x="807149" y="626459"/>
                    <a:pt x="807149" y="403574"/>
                  </a:cubicBezTo>
                  <a:cubicBezTo>
                    <a:pt x="807149" y="180689"/>
                    <a:pt x="626459" y="0"/>
                    <a:pt x="403574" y="0"/>
                  </a:cubicBezTo>
                  <a:close/>
                  <a:moveTo>
                    <a:pt x="403574" y="667988"/>
                  </a:moveTo>
                  <a:cubicBezTo>
                    <a:pt x="257556" y="667988"/>
                    <a:pt x="139160" y="549593"/>
                    <a:pt x="139160" y="403574"/>
                  </a:cubicBezTo>
                  <a:cubicBezTo>
                    <a:pt x="139160" y="257556"/>
                    <a:pt x="257556" y="139160"/>
                    <a:pt x="403574" y="139160"/>
                  </a:cubicBezTo>
                  <a:cubicBezTo>
                    <a:pt x="549593" y="139160"/>
                    <a:pt x="667988" y="257556"/>
                    <a:pt x="667988" y="403574"/>
                  </a:cubicBezTo>
                  <a:cubicBezTo>
                    <a:pt x="667988" y="549593"/>
                    <a:pt x="549593" y="667988"/>
                    <a:pt x="403574" y="667988"/>
                  </a:cubicBez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solidFill>
                  <a:schemeClr val="lt1"/>
                </a:solidFill>
              </a:endParaRPr>
            </a:p>
          </p:txBody>
        </p:sp>
        <p:sp>
          <p:nvSpPr>
            <p:cNvPr id="66" name="Graphic 212">
              <a:extLst>
                <a:ext uri="{FF2B5EF4-FFF2-40B4-BE49-F238E27FC236}">
                  <a16:creationId xmlns:a16="http://schemas.microsoft.com/office/drawing/2014/main" id="{F7AC3222-4630-4039-9CC2-7DFAFF9169C0}"/>
                </a:ext>
              </a:extLst>
            </p:cNvPr>
            <p:cNvSpPr/>
            <p:nvPr/>
          </p:nvSpPr>
          <p:spPr>
            <a:xfrm>
              <a:off x="10791258" y="619275"/>
              <a:ext cx="932200" cy="932200"/>
            </a:xfrm>
            <a:custGeom>
              <a:avLst/>
              <a:gdLst>
                <a:gd name="connsiteX0" fmla="*/ 403574 w 807148"/>
                <a:gd name="connsiteY0" fmla="*/ 0 h 807148"/>
                <a:gd name="connsiteX1" fmla="*/ 0 w 807148"/>
                <a:gd name="connsiteY1" fmla="*/ 403574 h 807148"/>
                <a:gd name="connsiteX2" fmla="*/ 403574 w 807148"/>
                <a:gd name="connsiteY2" fmla="*/ 807149 h 807148"/>
                <a:gd name="connsiteX3" fmla="*/ 807149 w 807148"/>
                <a:gd name="connsiteY3" fmla="*/ 403574 h 807148"/>
                <a:gd name="connsiteX4" fmla="*/ 403574 w 807148"/>
                <a:gd name="connsiteY4" fmla="*/ 0 h 807148"/>
                <a:gd name="connsiteX5" fmla="*/ 403574 w 807148"/>
                <a:gd name="connsiteY5" fmla="*/ 667988 h 807148"/>
                <a:gd name="connsiteX6" fmla="*/ 139160 w 807148"/>
                <a:gd name="connsiteY6" fmla="*/ 403574 h 807148"/>
                <a:gd name="connsiteX7" fmla="*/ 403574 w 807148"/>
                <a:gd name="connsiteY7" fmla="*/ 139160 h 807148"/>
                <a:gd name="connsiteX8" fmla="*/ 667988 w 807148"/>
                <a:gd name="connsiteY8" fmla="*/ 403574 h 807148"/>
                <a:gd name="connsiteX9" fmla="*/ 403574 w 807148"/>
                <a:gd name="connsiteY9" fmla="*/ 667988 h 8071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07148" h="807148">
                  <a:moveTo>
                    <a:pt x="403574" y="0"/>
                  </a:moveTo>
                  <a:cubicBezTo>
                    <a:pt x="180689" y="0"/>
                    <a:pt x="0" y="180689"/>
                    <a:pt x="0" y="403574"/>
                  </a:cubicBezTo>
                  <a:cubicBezTo>
                    <a:pt x="0" y="626459"/>
                    <a:pt x="180689" y="807149"/>
                    <a:pt x="403574" y="807149"/>
                  </a:cubicBezTo>
                  <a:cubicBezTo>
                    <a:pt x="626459" y="807149"/>
                    <a:pt x="807149" y="626459"/>
                    <a:pt x="807149" y="403574"/>
                  </a:cubicBezTo>
                  <a:cubicBezTo>
                    <a:pt x="807149" y="180689"/>
                    <a:pt x="626459" y="0"/>
                    <a:pt x="403574" y="0"/>
                  </a:cubicBezTo>
                  <a:close/>
                  <a:moveTo>
                    <a:pt x="403574" y="667988"/>
                  </a:moveTo>
                  <a:cubicBezTo>
                    <a:pt x="257556" y="667988"/>
                    <a:pt x="139160" y="549593"/>
                    <a:pt x="139160" y="403574"/>
                  </a:cubicBezTo>
                  <a:cubicBezTo>
                    <a:pt x="139160" y="257556"/>
                    <a:pt x="257556" y="139160"/>
                    <a:pt x="403574" y="139160"/>
                  </a:cubicBezTo>
                  <a:cubicBezTo>
                    <a:pt x="549593" y="139160"/>
                    <a:pt x="667988" y="257556"/>
                    <a:pt x="667988" y="403574"/>
                  </a:cubicBezTo>
                  <a:cubicBezTo>
                    <a:pt x="667988" y="549593"/>
                    <a:pt x="549593" y="667988"/>
                    <a:pt x="403574" y="667988"/>
                  </a:cubicBezTo>
                  <a:close/>
                </a:path>
              </a:pathLst>
            </a:custGeom>
            <a:solidFill>
              <a:schemeClr val="accent3">
                <a:alpha val="2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solidFill>
                  <a:schemeClr val="lt1"/>
                </a:solidFill>
              </a:endParaRPr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7DF52B12-FE86-4DDD-AF1A-6B41C03D58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8340966" y="406894"/>
            <a:ext cx="1598829" cy="531293"/>
            <a:chOff x="6491531" y="1420258"/>
            <a:chExt cx="1598829" cy="531293"/>
          </a:xfrm>
          <a:solidFill>
            <a:schemeClr val="tx1"/>
          </a:solidFill>
        </p:grpSpPr>
        <p:grpSp>
          <p:nvGrpSpPr>
            <p:cNvPr id="69" name="Graphic 190">
              <a:extLst>
                <a:ext uri="{FF2B5EF4-FFF2-40B4-BE49-F238E27FC236}">
                  <a16:creationId xmlns:a16="http://schemas.microsoft.com/office/drawing/2014/main" id="{2116FBAA-B79C-49A5-8E88-A279EFA5B7B3}"/>
                </a:ext>
              </a:extLst>
            </p:cNvPr>
            <p:cNvGrpSpPr/>
            <p:nvPr/>
          </p:nvGrpSpPr>
          <p:grpSpPr>
            <a:xfrm>
              <a:off x="6491531" y="1420258"/>
              <a:ext cx="1598829" cy="531293"/>
              <a:chOff x="2504802" y="1755501"/>
              <a:chExt cx="1598829" cy="531293"/>
            </a:xfrm>
            <a:grpFill/>
          </p:grpSpPr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AB551F93-DA92-4AC3-95C8-9307053CB16E}"/>
                  </a:ext>
                </a:extLst>
              </p:cNvPr>
              <p:cNvSpPr/>
              <p:nvPr/>
            </p:nvSpPr>
            <p:spPr>
              <a:xfrm>
                <a:off x="2504802" y="2113855"/>
                <a:ext cx="1598614" cy="172939"/>
              </a:xfrm>
              <a:custGeom>
                <a:avLst/>
                <a:gdLst>
                  <a:gd name="connsiteX0" fmla="*/ 1248648 w 1598614"/>
                  <a:gd name="connsiteY0" fmla="*/ 172939 h 172939"/>
                  <a:gd name="connsiteX1" fmla="*/ 1123031 w 1598614"/>
                  <a:gd name="connsiteY1" fmla="*/ 92708 h 172939"/>
                  <a:gd name="connsiteX2" fmla="*/ 1024085 w 1598614"/>
                  <a:gd name="connsiteY2" fmla="*/ 29469 h 172939"/>
                  <a:gd name="connsiteX3" fmla="*/ 925140 w 1598614"/>
                  <a:gd name="connsiteY3" fmla="*/ 92708 h 172939"/>
                  <a:gd name="connsiteX4" fmla="*/ 799522 w 1598614"/>
                  <a:gd name="connsiteY4" fmla="*/ 172939 h 172939"/>
                  <a:gd name="connsiteX5" fmla="*/ 799522 w 1598614"/>
                  <a:gd name="connsiteY5" fmla="*/ 172939 h 172939"/>
                  <a:gd name="connsiteX6" fmla="*/ 673905 w 1598614"/>
                  <a:gd name="connsiteY6" fmla="*/ 92708 h 172939"/>
                  <a:gd name="connsiteX7" fmla="*/ 574959 w 1598614"/>
                  <a:gd name="connsiteY7" fmla="*/ 29469 h 172939"/>
                  <a:gd name="connsiteX8" fmla="*/ 476014 w 1598614"/>
                  <a:gd name="connsiteY8" fmla="*/ 92708 h 172939"/>
                  <a:gd name="connsiteX9" fmla="*/ 350396 w 1598614"/>
                  <a:gd name="connsiteY9" fmla="*/ 172939 h 172939"/>
                  <a:gd name="connsiteX10" fmla="*/ 224778 w 1598614"/>
                  <a:gd name="connsiteY10" fmla="*/ 92708 h 172939"/>
                  <a:gd name="connsiteX11" fmla="*/ 125833 w 1598614"/>
                  <a:gd name="connsiteY11" fmla="*/ 29469 h 172939"/>
                  <a:gd name="connsiteX12" fmla="*/ 26887 w 1598614"/>
                  <a:gd name="connsiteY12" fmla="*/ 92708 h 172939"/>
                  <a:gd name="connsiteX13" fmla="*/ 0 w 1598614"/>
                  <a:gd name="connsiteY13" fmla="*/ 80232 h 172939"/>
                  <a:gd name="connsiteX14" fmla="*/ 125618 w 1598614"/>
                  <a:gd name="connsiteY14" fmla="*/ 0 h 172939"/>
                  <a:gd name="connsiteX15" fmla="*/ 251235 w 1598614"/>
                  <a:gd name="connsiteY15" fmla="*/ 80232 h 172939"/>
                  <a:gd name="connsiteX16" fmla="*/ 350181 w 1598614"/>
                  <a:gd name="connsiteY16" fmla="*/ 143471 h 172939"/>
                  <a:gd name="connsiteX17" fmla="*/ 449126 w 1598614"/>
                  <a:gd name="connsiteY17" fmla="*/ 80232 h 172939"/>
                  <a:gd name="connsiteX18" fmla="*/ 574744 w 1598614"/>
                  <a:gd name="connsiteY18" fmla="*/ 0 h 172939"/>
                  <a:gd name="connsiteX19" fmla="*/ 700362 w 1598614"/>
                  <a:gd name="connsiteY19" fmla="*/ 80232 h 172939"/>
                  <a:gd name="connsiteX20" fmla="*/ 799307 w 1598614"/>
                  <a:gd name="connsiteY20" fmla="*/ 143471 h 172939"/>
                  <a:gd name="connsiteX21" fmla="*/ 799307 w 1598614"/>
                  <a:gd name="connsiteY21" fmla="*/ 143471 h 172939"/>
                  <a:gd name="connsiteX22" fmla="*/ 898253 w 1598614"/>
                  <a:gd name="connsiteY22" fmla="*/ 80232 h 172939"/>
                  <a:gd name="connsiteX23" fmla="*/ 1023870 w 1598614"/>
                  <a:gd name="connsiteY23" fmla="*/ 0 h 172939"/>
                  <a:gd name="connsiteX24" fmla="*/ 1149488 w 1598614"/>
                  <a:gd name="connsiteY24" fmla="*/ 80232 h 172939"/>
                  <a:gd name="connsiteX25" fmla="*/ 1248433 w 1598614"/>
                  <a:gd name="connsiteY25" fmla="*/ 143471 h 172939"/>
                  <a:gd name="connsiteX26" fmla="*/ 1347379 w 1598614"/>
                  <a:gd name="connsiteY26" fmla="*/ 80232 h 172939"/>
                  <a:gd name="connsiteX27" fmla="*/ 1472997 w 1598614"/>
                  <a:gd name="connsiteY27" fmla="*/ 0 h 172939"/>
                  <a:gd name="connsiteX28" fmla="*/ 1598614 w 1598614"/>
                  <a:gd name="connsiteY28" fmla="*/ 80232 h 172939"/>
                  <a:gd name="connsiteX29" fmla="*/ 1571942 w 1598614"/>
                  <a:gd name="connsiteY29" fmla="*/ 92708 h 172939"/>
                  <a:gd name="connsiteX30" fmla="*/ 1472997 w 1598614"/>
                  <a:gd name="connsiteY30" fmla="*/ 29469 h 172939"/>
                  <a:gd name="connsiteX31" fmla="*/ 1374051 w 1598614"/>
                  <a:gd name="connsiteY31" fmla="*/ 92708 h 172939"/>
                  <a:gd name="connsiteX32" fmla="*/ 1248648 w 1598614"/>
                  <a:gd name="connsiteY32" fmla="*/ 172939 h 1729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1598614" h="172939">
                    <a:moveTo>
                      <a:pt x="1248648" y="172939"/>
                    </a:moveTo>
                    <a:cubicBezTo>
                      <a:pt x="1194229" y="172939"/>
                      <a:pt x="1146046" y="142180"/>
                      <a:pt x="1123031" y="92708"/>
                    </a:cubicBezTo>
                    <a:cubicBezTo>
                      <a:pt x="1104962" y="53775"/>
                      <a:pt x="1067105" y="29469"/>
                      <a:pt x="1024085" y="29469"/>
                    </a:cubicBezTo>
                    <a:cubicBezTo>
                      <a:pt x="981066" y="29469"/>
                      <a:pt x="943208" y="53775"/>
                      <a:pt x="925140" y="92708"/>
                    </a:cubicBezTo>
                    <a:cubicBezTo>
                      <a:pt x="902124" y="142180"/>
                      <a:pt x="853942" y="172939"/>
                      <a:pt x="799522" y="172939"/>
                    </a:cubicBezTo>
                    <a:cubicBezTo>
                      <a:pt x="799522" y="172939"/>
                      <a:pt x="799522" y="172939"/>
                      <a:pt x="799522" y="172939"/>
                    </a:cubicBezTo>
                    <a:cubicBezTo>
                      <a:pt x="744887" y="172939"/>
                      <a:pt x="696920" y="142180"/>
                      <a:pt x="673905" y="92708"/>
                    </a:cubicBezTo>
                    <a:cubicBezTo>
                      <a:pt x="655836" y="53775"/>
                      <a:pt x="617979" y="29469"/>
                      <a:pt x="574959" y="29469"/>
                    </a:cubicBezTo>
                    <a:cubicBezTo>
                      <a:pt x="531939" y="29469"/>
                      <a:pt x="494082" y="53775"/>
                      <a:pt x="476014" y="92708"/>
                    </a:cubicBezTo>
                    <a:cubicBezTo>
                      <a:pt x="452998" y="142180"/>
                      <a:pt x="405031" y="172939"/>
                      <a:pt x="350396" y="172939"/>
                    </a:cubicBezTo>
                    <a:cubicBezTo>
                      <a:pt x="295976" y="172939"/>
                      <a:pt x="247794" y="142180"/>
                      <a:pt x="224778" y="92708"/>
                    </a:cubicBezTo>
                    <a:cubicBezTo>
                      <a:pt x="206710" y="53775"/>
                      <a:pt x="168853" y="29469"/>
                      <a:pt x="125833" y="29469"/>
                    </a:cubicBezTo>
                    <a:cubicBezTo>
                      <a:pt x="82813" y="29469"/>
                      <a:pt x="44956" y="53775"/>
                      <a:pt x="26887" y="92708"/>
                    </a:cubicBezTo>
                    <a:lnTo>
                      <a:pt x="0" y="80232"/>
                    </a:lnTo>
                    <a:cubicBezTo>
                      <a:pt x="23016" y="30759"/>
                      <a:pt x="70983" y="0"/>
                      <a:pt x="125618" y="0"/>
                    </a:cubicBezTo>
                    <a:cubicBezTo>
                      <a:pt x="180253" y="0"/>
                      <a:pt x="228220" y="30759"/>
                      <a:pt x="251235" y="80232"/>
                    </a:cubicBezTo>
                    <a:cubicBezTo>
                      <a:pt x="269304" y="119165"/>
                      <a:pt x="307376" y="143471"/>
                      <a:pt x="350181" y="143471"/>
                    </a:cubicBezTo>
                    <a:cubicBezTo>
                      <a:pt x="393201" y="143471"/>
                      <a:pt x="431058" y="119165"/>
                      <a:pt x="449126" y="80232"/>
                    </a:cubicBezTo>
                    <a:cubicBezTo>
                      <a:pt x="472142" y="30759"/>
                      <a:pt x="520324" y="0"/>
                      <a:pt x="574744" y="0"/>
                    </a:cubicBezTo>
                    <a:cubicBezTo>
                      <a:pt x="629164" y="0"/>
                      <a:pt x="677346" y="30759"/>
                      <a:pt x="700362" y="80232"/>
                    </a:cubicBezTo>
                    <a:cubicBezTo>
                      <a:pt x="718430" y="119165"/>
                      <a:pt x="756287" y="143471"/>
                      <a:pt x="799307" y="143471"/>
                    </a:cubicBezTo>
                    <a:lnTo>
                      <a:pt x="799307" y="143471"/>
                    </a:lnTo>
                    <a:cubicBezTo>
                      <a:pt x="842327" y="143471"/>
                      <a:pt x="880184" y="119165"/>
                      <a:pt x="898253" y="80232"/>
                    </a:cubicBezTo>
                    <a:cubicBezTo>
                      <a:pt x="921268" y="30759"/>
                      <a:pt x="969235" y="0"/>
                      <a:pt x="1023870" y="0"/>
                    </a:cubicBezTo>
                    <a:cubicBezTo>
                      <a:pt x="1078505" y="0"/>
                      <a:pt x="1126472" y="30759"/>
                      <a:pt x="1149488" y="80232"/>
                    </a:cubicBezTo>
                    <a:cubicBezTo>
                      <a:pt x="1167556" y="119165"/>
                      <a:pt x="1205414" y="143471"/>
                      <a:pt x="1248433" y="143471"/>
                    </a:cubicBezTo>
                    <a:cubicBezTo>
                      <a:pt x="1291453" y="143471"/>
                      <a:pt x="1329311" y="119165"/>
                      <a:pt x="1347379" y="80232"/>
                    </a:cubicBezTo>
                    <a:cubicBezTo>
                      <a:pt x="1370394" y="30759"/>
                      <a:pt x="1418361" y="0"/>
                      <a:pt x="1472997" y="0"/>
                    </a:cubicBezTo>
                    <a:cubicBezTo>
                      <a:pt x="1527632" y="0"/>
                      <a:pt x="1575814" y="30759"/>
                      <a:pt x="1598614" y="80232"/>
                    </a:cubicBezTo>
                    <a:lnTo>
                      <a:pt x="1571942" y="92708"/>
                    </a:lnTo>
                    <a:cubicBezTo>
                      <a:pt x="1553874" y="53775"/>
                      <a:pt x="1515801" y="29469"/>
                      <a:pt x="1472997" y="29469"/>
                    </a:cubicBezTo>
                    <a:cubicBezTo>
                      <a:pt x="1429977" y="29469"/>
                      <a:pt x="1392119" y="53775"/>
                      <a:pt x="1374051" y="92708"/>
                    </a:cubicBezTo>
                    <a:cubicBezTo>
                      <a:pt x="1351251" y="142180"/>
                      <a:pt x="1303069" y="172939"/>
                      <a:pt x="1248648" y="172939"/>
                    </a:cubicBezTo>
                    <a:close/>
                  </a:path>
                </a:pathLst>
              </a:custGeom>
              <a:grpFill/>
              <a:ln w="214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id="{8516C11B-EA76-4428-886F-8C1732C01C6E}"/>
                  </a:ext>
                </a:extLst>
              </p:cNvPr>
              <p:cNvSpPr/>
              <p:nvPr/>
            </p:nvSpPr>
            <p:spPr>
              <a:xfrm>
                <a:off x="2504802" y="1755501"/>
                <a:ext cx="1598829" cy="172724"/>
              </a:xfrm>
              <a:custGeom>
                <a:avLst/>
                <a:gdLst>
                  <a:gd name="connsiteX0" fmla="*/ 1248648 w 1598829"/>
                  <a:gd name="connsiteY0" fmla="*/ 172724 h 172724"/>
                  <a:gd name="connsiteX1" fmla="*/ 1123031 w 1598829"/>
                  <a:gd name="connsiteY1" fmla="*/ 92492 h 172724"/>
                  <a:gd name="connsiteX2" fmla="*/ 1024085 w 1598829"/>
                  <a:gd name="connsiteY2" fmla="*/ 29253 h 172724"/>
                  <a:gd name="connsiteX3" fmla="*/ 925140 w 1598829"/>
                  <a:gd name="connsiteY3" fmla="*/ 92492 h 172724"/>
                  <a:gd name="connsiteX4" fmla="*/ 799522 w 1598829"/>
                  <a:gd name="connsiteY4" fmla="*/ 172724 h 172724"/>
                  <a:gd name="connsiteX5" fmla="*/ 799522 w 1598829"/>
                  <a:gd name="connsiteY5" fmla="*/ 172724 h 172724"/>
                  <a:gd name="connsiteX6" fmla="*/ 673905 w 1598829"/>
                  <a:gd name="connsiteY6" fmla="*/ 92492 h 172724"/>
                  <a:gd name="connsiteX7" fmla="*/ 574959 w 1598829"/>
                  <a:gd name="connsiteY7" fmla="*/ 29253 h 172724"/>
                  <a:gd name="connsiteX8" fmla="*/ 476014 w 1598829"/>
                  <a:gd name="connsiteY8" fmla="*/ 92492 h 172724"/>
                  <a:gd name="connsiteX9" fmla="*/ 350396 w 1598829"/>
                  <a:gd name="connsiteY9" fmla="*/ 172724 h 172724"/>
                  <a:gd name="connsiteX10" fmla="*/ 224778 w 1598829"/>
                  <a:gd name="connsiteY10" fmla="*/ 92492 h 172724"/>
                  <a:gd name="connsiteX11" fmla="*/ 125833 w 1598829"/>
                  <a:gd name="connsiteY11" fmla="*/ 29253 h 172724"/>
                  <a:gd name="connsiteX12" fmla="*/ 26887 w 1598829"/>
                  <a:gd name="connsiteY12" fmla="*/ 92492 h 172724"/>
                  <a:gd name="connsiteX13" fmla="*/ 0 w 1598829"/>
                  <a:gd name="connsiteY13" fmla="*/ 80232 h 172724"/>
                  <a:gd name="connsiteX14" fmla="*/ 125618 w 1598829"/>
                  <a:gd name="connsiteY14" fmla="*/ 0 h 172724"/>
                  <a:gd name="connsiteX15" fmla="*/ 251235 w 1598829"/>
                  <a:gd name="connsiteY15" fmla="*/ 80232 h 172724"/>
                  <a:gd name="connsiteX16" fmla="*/ 350181 w 1598829"/>
                  <a:gd name="connsiteY16" fmla="*/ 143471 h 172724"/>
                  <a:gd name="connsiteX17" fmla="*/ 449126 w 1598829"/>
                  <a:gd name="connsiteY17" fmla="*/ 80232 h 172724"/>
                  <a:gd name="connsiteX18" fmla="*/ 574744 w 1598829"/>
                  <a:gd name="connsiteY18" fmla="*/ 0 h 172724"/>
                  <a:gd name="connsiteX19" fmla="*/ 700362 w 1598829"/>
                  <a:gd name="connsiteY19" fmla="*/ 80232 h 172724"/>
                  <a:gd name="connsiteX20" fmla="*/ 799307 w 1598829"/>
                  <a:gd name="connsiteY20" fmla="*/ 143471 h 172724"/>
                  <a:gd name="connsiteX21" fmla="*/ 799307 w 1598829"/>
                  <a:gd name="connsiteY21" fmla="*/ 143471 h 172724"/>
                  <a:gd name="connsiteX22" fmla="*/ 898253 w 1598829"/>
                  <a:gd name="connsiteY22" fmla="*/ 80232 h 172724"/>
                  <a:gd name="connsiteX23" fmla="*/ 1024085 w 1598829"/>
                  <a:gd name="connsiteY23" fmla="*/ 0 h 172724"/>
                  <a:gd name="connsiteX24" fmla="*/ 1149703 w 1598829"/>
                  <a:gd name="connsiteY24" fmla="*/ 80232 h 172724"/>
                  <a:gd name="connsiteX25" fmla="*/ 1248648 w 1598829"/>
                  <a:gd name="connsiteY25" fmla="*/ 143471 h 172724"/>
                  <a:gd name="connsiteX26" fmla="*/ 1347594 w 1598829"/>
                  <a:gd name="connsiteY26" fmla="*/ 80232 h 172724"/>
                  <a:gd name="connsiteX27" fmla="*/ 1473212 w 1598829"/>
                  <a:gd name="connsiteY27" fmla="*/ 0 h 172724"/>
                  <a:gd name="connsiteX28" fmla="*/ 1598829 w 1598829"/>
                  <a:gd name="connsiteY28" fmla="*/ 80232 h 172724"/>
                  <a:gd name="connsiteX29" fmla="*/ 1572157 w 1598829"/>
                  <a:gd name="connsiteY29" fmla="*/ 92492 h 172724"/>
                  <a:gd name="connsiteX30" fmla="*/ 1473212 w 1598829"/>
                  <a:gd name="connsiteY30" fmla="*/ 29253 h 172724"/>
                  <a:gd name="connsiteX31" fmla="*/ 1374266 w 1598829"/>
                  <a:gd name="connsiteY31" fmla="*/ 92492 h 172724"/>
                  <a:gd name="connsiteX32" fmla="*/ 1248648 w 1598829"/>
                  <a:gd name="connsiteY32" fmla="*/ 172724 h 172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1598829" h="172724">
                    <a:moveTo>
                      <a:pt x="1248648" y="172724"/>
                    </a:moveTo>
                    <a:cubicBezTo>
                      <a:pt x="1194229" y="172724"/>
                      <a:pt x="1146046" y="141965"/>
                      <a:pt x="1123031" y="92492"/>
                    </a:cubicBezTo>
                    <a:cubicBezTo>
                      <a:pt x="1104962" y="53560"/>
                      <a:pt x="1067105" y="29253"/>
                      <a:pt x="1024085" y="29253"/>
                    </a:cubicBezTo>
                    <a:cubicBezTo>
                      <a:pt x="981066" y="29253"/>
                      <a:pt x="943208" y="53560"/>
                      <a:pt x="925140" y="92492"/>
                    </a:cubicBezTo>
                    <a:cubicBezTo>
                      <a:pt x="902124" y="141965"/>
                      <a:pt x="853942" y="172724"/>
                      <a:pt x="799522" y="172724"/>
                    </a:cubicBezTo>
                    <a:cubicBezTo>
                      <a:pt x="799522" y="172724"/>
                      <a:pt x="799522" y="172724"/>
                      <a:pt x="799522" y="172724"/>
                    </a:cubicBezTo>
                    <a:cubicBezTo>
                      <a:pt x="744887" y="172724"/>
                      <a:pt x="696920" y="141965"/>
                      <a:pt x="673905" y="92492"/>
                    </a:cubicBezTo>
                    <a:cubicBezTo>
                      <a:pt x="655836" y="53560"/>
                      <a:pt x="617979" y="29253"/>
                      <a:pt x="574959" y="29253"/>
                    </a:cubicBezTo>
                    <a:cubicBezTo>
                      <a:pt x="531939" y="29253"/>
                      <a:pt x="494082" y="53560"/>
                      <a:pt x="476014" y="92492"/>
                    </a:cubicBezTo>
                    <a:cubicBezTo>
                      <a:pt x="452998" y="141965"/>
                      <a:pt x="405031" y="172724"/>
                      <a:pt x="350396" y="172724"/>
                    </a:cubicBezTo>
                    <a:cubicBezTo>
                      <a:pt x="295976" y="172724"/>
                      <a:pt x="247794" y="141965"/>
                      <a:pt x="224778" y="92492"/>
                    </a:cubicBezTo>
                    <a:cubicBezTo>
                      <a:pt x="206710" y="53560"/>
                      <a:pt x="168853" y="29253"/>
                      <a:pt x="125833" y="29253"/>
                    </a:cubicBezTo>
                    <a:cubicBezTo>
                      <a:pt x="82813" y="29253"/>
                      <a:pt x="44956" y="53560"/>
                      <a:pt x="26887" y="92492"/>
                    </a:cubicBezTo>
                    <a:lnTo>
                      <a:pt x="0" y="80232"/>
                    </a:lnTo>
                    <a:cubicBezTo>
                      <a:pt x="23016" y="30759"/>
                      <a:pt x="70983" y="0"/>
                      <a:pt x="125618" y="0"/>
                    </a:cubicBezTo>
                    <a:cubicBezTo>
                      <a:pt x="180253" y="0"/>
                      <a:pt x="228220" y="30759"/>
                      <a:pt x="251235" y="80232"/>
                    </a:cubicBezTo>
                    <a:cubicBezTo>
                      <a:pt x="269304" y="119165"/>
                      <a:pt x="307376" y="143471"/>
                      <a:pt x="350181" y="143471"/>
                    </a:cubicBezTo>
                    <a:cubicBezTo>
                      <a:pt x="393201" y="143471"/>
                      <a:pt x="431058" y="119165"/>
                      <a:pt x="449126" y="80232"/>
                    </a:cubicBezTo>
                    <a:cubicBezTo>
                      <a:pt x="472142" y="30759"/>
                      <a:pt x="520324" y="0"/>
                      <a:pt x="574744" y="0"/>
                    </a:cubicBezTo>
                    <a:cubicBezTo>
                      <a:pt x="629164" y="0"/>
                      <a:pt x="677346" y="30759"/>
                      <a:pt x="700362" y="80232"/>
                    </a:cubicBezTo>
                    <a:cubicBezTo>
                      <a:pt x="718430" y="119165"/>
                      <a:pt x="756287" y="143471"/>
                      <a:pt x="799307" y="143471"/>
                    </a:cubicBezTo>
                    <a:lnTo>
                      <a:pt x="799307" y="143471"/>
                    </a:lnTo>
                    <a:cubicBezTo>
                      <a:pt x="842327" y="143471"/>
                      <a:pt x="880184" y="119165"/>
                      <a:pt x="898253" y="80232"/>
                    </a:cubicBezTo>
                    <a:cubicBezTo>
                      <a:pt x="921483" y="30759"/>
                      <a:pt x="969450" y="0"/>
                      <a:pt x="1024085" y="0"/>
                    </a:cubicBezTo>
                    <a:cubicBezTo>
                      <a:pt x="1078720" y="0"/>
                      <a:pt x="1126688" y="30759"/>
                      <a:pt x="1149703" y="80232"/>
                    </a:cubicBezTo>
                    <a:cubicBezTo>
                      <a:pt x="1167771" y="119165"/>
                      <a:pt x="1205629" y="143471"/>
                      <a:pt x="1248648" y="143471"/>
                    </a:cubicBezTo>
                    <a:cubicBezTo>
                      <a:pt x="1291668" y="143471"/>
                      <a:pt x="1329526" y="119165"/>
                      <a:pt x="1347594" y="80232"/>
                    </a:cubicBezTo>
                    <a:cubicBezTo>
                      <a:pt x="1370610" y="30759"/>
                      <a:pt x="1418792" y="0"/>
                      <a:pt x="1473212" y="0"/>
                    </a:cubicBezTo>
                    <a:cubicBezTo>
                      <a:pt x="1527847" y="0"/>
                      <a:pt x="1576029" y="30759"/>
                      <a:pt x="1598829" y="80232"/>
                    </a:cubicBezTo>
                    <a:lnTo>
                      <a:pt x="1572157" y="92492"/>
                    </a:lnTo>
                    <a:cubicBezTo>
                      <a:pt x="1554089" y="53560"/>
                      <a:pt x="1516016" y="29253"/>
                      <a:pt x="1473212" y="29253"/>
                    </a:cubicBezTo>
                    <a:cubicBezTo>
                      <a:pt x="1430192" y="29253"/>
                      <a:pt x="1392335" y="53560"/>
                      <a:pt x="1374266" y="92492"/>
                    </a:cubicBezTo>
                    <a:cubicBezTo>
                      <a:pt x="1351251" y="141965"/>
                      <a:pt x="1303069" y="172724"/>
                      <a:pt x="1248648" y="172724"/>
                    </a:cubicBezTo>
                    <a:close/>
                  </a:path>
                </a:pathLst>
              </a:custGeom>
              <a:grpFill/>
              <a:ln w="214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  <p:grpSp>
          <p:nvGrpSpPr>
            <p:cNvPr id="70" name="Graphic 190">
              <a:extLst>
                <a:ext uri="{FF2B5EF4-FFF2-40B4-BE49-F238E27FC236}">
                  <a16:creationId xmlns:a16="http://schemas.microsoft.com/office/drawing/2014/main" id="{A441CF3F-BD6E-4F41-AC14-459EC4EC285D}"/>
                </a:ext>
              </a:extLst>
            </p:cNvPr>
            <p:cNvGrpSpPr/>
            <p:nvPr/>
          </p:nvGrpSpPr>
          <p:grpSpPr>
            <a:xfrm>
              <a:off x="6491531" y="1420258"/>
              <a:ext cx="1598829" cy="531293"/>
              <a:chOff x="2504802" y="1755501"/>
              <a:chExt cx="1598829" cy="531293"/>
            </a:xfrm>
            <a:grpFill/>
          </p:grpSpPr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A16C0430-050F-43D2-A2B1-ABD897245214}"/>
                  </a:ext>
                </a:extLst>
              </p:cNvPr>
              <p:cNvSpPr/>
              <p:nvPr/>
            </p:nvSpPr>
            <p:spPr>
              <a:xfrm>
                <a:off x="2504802" y="2113855"/>
                <a:ext cx="1598614" cy="172939"/>
              </a:xfrm>
              <a:custGeom>
                <a:avLst/>
                <a:gdLst>
                  <a:gd name="connsiteX0" fmla="*/ 1248648 w 1598614"/>
                  <a:gd name="connsiteY0" fmla="*/ 172939 h 172939"/>
                  <a:gd name="connsiteX1" fmla="*/ 1123031 w 1598614"/>
                  <a:gd name="connsiteY1" fmla="*/ 92708 h 172939"/>
                  <a:gd name="connsiteX2" fmla="*/ 1024085 w 1598614"/>
                  <a:gd name="connsiteY2" fmla="*/ 29469 h 172939"/>
                  <a:gd name="connsiteX3" fmla="*/ 925140 w 1598614"/>
                  <a:gd name="connsiteY3" fmla="*/ 92708 h 172939"/>
                  <a:gd name="connsiteX4" fmla="*/ 799522 w 1598614"/>
                  <a:gd name="connsiteY4" fmla="*/ 172939 h 172939"/>
                  <a:gd name="connsiteX5" fmla="*/ 799522 w 1598614"/>
                  <a:gd name="connsiteY5" fmla="*/ 172939 h 172939"/>
                  <a:gd name="connsiteX6" fmla="*/ 673905 w 1598614"/>
                  <a:gd name="connsiteY6" fmla="*/ 92708 h 172939"/>
                  <a:gd name="connsiteX7" fmla="*/ 574959 w 1598614"/>
                  <a:gd name="connsiteY7" fmla="*/ 29469 h 172939"/>
                  <a:gd name="connsiteX8" fmla="*/ 476014 w 1598614"/>
                  <a:gd name="connsiteY8" fmla="*/ 92708 h 172939"/>
                  <a:gd name="connsiteX9" fmla="*/ 350396 w 1598614"/>
                  <a:gd name="connsiteY9" fmla="*/ 172939 h 172939"/>
                  <a:gd name="connsiteX10" fmla="*/ 224778 w 1598614"/>
                  <a:gd name="connsiteY10" fmla="*/ 92708 h 172939"/>
                  <a:gd name="connsiteX11" fmla="*/ 125833 w 1598614"/>
                  <a:gd name="connsiteY11" fmla="*/ 29469 h 172939"/>
                  <a:gd name="connsiteX12" fmla="*/ 26887 w 1598614"/>
                  <a:gd name="connsiteY12" fmla="*/ 92708 h 172939"/>
                  <a:gd name="connsiteX13" fmla="*/ 0 w 1598614"/>
                  <a:gd name="connsiteY13" fmla="*/ 80232 h 172939"/>
                  <a:gd name="connsiteX14" fmla="*/ 125618 w 1598614"/>
                  <a:gd name="connsiteY14" fmla="*/ 0 h 172939"/>
                  <a:gd name="connsiteX15" fmla="*/ 251235 w 1598614"/>
                  <a:gd name="connsiteY15" fmla="*/ 80232 h 172939"/>
                  <a:gd name="connsiteX16" fmla="*/ 350181 w 1598614"/>
                  <a:gd name="connsiteY16" fmla="*/ 143471 h 172939"/>
                  <a:gd name="connsiteX17" fmla="*/ 449126 w 1598614"/>
                  <a:gd name="connsiteY17" fmla="*/ 80232 h 172939"/>
                  <a:gd name="connsiteX18" fmla="*/ 574744 w 1598614"/>
                  <a:gd name="connsiteY18" fmla="*/ 0 h 172939"/>
                  <a:gd name="connsiteX19" fmla="*/ 700362 w 1598614"/>
                  <a:gd name="connsiteY19" fmla="*/ 80232 h 172939"/>
                  <a:gd name="connsiteX20" fmla="*/ 799307 w 1598614"/>
                  <a:gd name="connsiteY20" fmla="*/ 143471 h 172939"/>
                  <a:gd name="connsiteX21" fmla="*/ 799307 w 1598614"/>
                  <a:gd name="connsiteY21" fmla="*/ 143471 h 172939"/>
                  <a:gd name="connsiteX22" fmla="*/ 898253 w 1598614"/>
                  <a:gd name="connsiteY22" fmla="*/ 80232 h 172939"/>
                  <a:gd name="connsiteX23" fmla="*/ 1023870 w 1598614"/>
                  <a:gd name="connsiteY23" fmla="*/ 0 h 172939"/>
                  <a:gd name="connsiteX24" fmla="*/ 1149488 w 1598614"/>
                  <a:gd name="connsiteY24" fmla="*/ 80232 h 172939"/>
                  <a:gd name="connsiteX25" fmla="*/ 1248433 w 1598614"/>
                  <a:gd name="connsiteY25" fmla="*/ 143471 h 172939"/>
                  <a:gd name="connsiteX26" fmla="*/ 1347379 w 1598614"/>
                  <a:gd name="connsiteY26" fmla="*/ 80232 h 172939"/>
                  <a:gd name="connsiteX27" fmla="*/ 1472997 w 1598614"/>
                  <a:gd name="connsiteY27" fmla="*/ 0 h 172939"/>
                  <a:gd name="connsiteX28" fmla="*/ 1598614 w 1598614"/>
                  <a:gd name="connsiteY28" fmla="*/ 80232 h 172939"/>
                  <a:gd name="connsiteX29" fmla="*/ 1571942 w 1598614"/>
                  <a:gd name="connsiteY29" fmla="*/ 92708 h 172939"/>
                  <a:gd name="connsiteX30" fmla="*/ 1472997 w 1598614"/>
                  <a:gd name="connsiteY30" fmla="*/ 29469 h 172939"/>
                  <a:gd name="connsiteX31" fmla="*/ 1374051 w 1598614"/>
                  <a:gd name="connsiteY31" fmla="*/ 92708 h 172939"/>
                  <a:gd name="connsiteX32" fmla="*/ 1248648 w 1598614"/>
                  <a:gd name="connsiteY32" fmla="*/ 172939 h 1729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1598614" h="172939">
                    <a:moveTo>
                      <a:pt x="1248648" y="172939"/>
                    </a:moveTo>
                    <a:cubicBezTo>
                      <a:pt x="1194229" y="172939"/>
                      <a:pt x="1146046" y="142180"/>
                      <a:pt x="1123031" y="92708"/>
                    </a:cubicBezTo>
                    <a:cubicBezTo>
                      <a:pt x="1104962" y="53775"/>
                      <a:pt x="1067105" y="29469"/>
                      <a:pt x="1024085" y="29469"/>
                    </a:cubicBezTo>
                    <a:cubicBezTo>
                      <a:pt x="981066" y="29469"/>
                      <a:pt x="943208" y="53775"/>
                      <a:pt x="925140" y="92708"/>
                    </a:cubicBezTo>
                    <a:cubicBezTo>
                      <a:pt x="902124" y="142180"/>
                      <a:pt x="853942" y="172939"/>
                      <a:pt x="799522" y="172939"/>
                    </a:cubicBezTo>
                    <a:cubicBezTo>
                      <a:pt x="799522" y="172939"/>
                      <a:pt x="799522" y="172939"/>
                      <a:pt x="799522" y="172939"/>
                    </a:cubicBezTo>
                    <a:cubicBezTo>
                      <a:pt x="744887" y="172939"/>
                      <a:pt x="696920" y="142180"/>
                      <a:pt x="673905" y="92708"/>
                    </a:cubicBezTo>
                    <a:cubicBezTo>
                      <a:pt x="655836" y="53775"/>
                      <a:pt x="617979" y="29469"/>
                      <a:pt x="574959" y="29469"/>
                    </a:cubicBezTo>
                    <a:cubicBezTo>
                      <a:pt x="531939" y="29469"/>
                      <a:pt x="494082" y="53775"/>
                      <a:pt x="476014" y="92708"/>
                    </a:cubicBezTo>
                    <a:cubicBezTo>
                      <a:pt x="452998" y="142180"/>
                      <a:pt x="405031" y="172939"/>
                      <a:pt x="350396" y="172939"/>
                    </a:cubicBezTo>
                    <a:cubicBezTo>
                      <a:pt x="295976" y="172939"/>
                      <a:pt x="247794" y="142180"/>
                      <a:pt x="224778" y="92708"/>
                    </a:cubicBezTo>
                    <a:cubicBezTo>
                      <a:pt x="206710" y="53775"/>
                      <a:pt x="168853" y="29469"/>
                      <a:pt x="125833" y="29469"/>
                    </a:cubicBezTo>
                    <a:cubicBezTo>
                      <a:pt x="82813" y="29469"/>
                      <a:pt x="44956" y="53775"/>
                      <a:pt x="26887" y="92708"/>
                    </a:cubicBezTo>
                    <a:lnTo>
                      <a:pt x="0" y="80232"/>
                    </a:lnTo>
                    <a:cubicBezTo>
                      <a:pt x="23016" y="30759"/>
                      <a:pt x="70983" y="0"/>
                      <a:pt x="125618" y="0"/>
                    </a:cubicBezTo>
                    <a:cubicBezTo>
                      <a:pt x="180253" y="0"/>
                      <a:pt x="228220" y="30759"/>
                      <a:pt x="251235" y="80232"/>
                    </a:cubicBezTo>
                    <a:cubicBezTo>
                      <a:pt x="269304" y="119165"/>
                      <a:pt x="307376" y="143471"/>
                      <a:pt x="350181" y="143471"/>
                    </a:cubicBezTo>
                    <a:cubicBezTo>
                      <a:pt x="393201" y="143471"/>
                      <a:pt x="431058" y="119165"/>
                      <a:pt x="449126" y="80232"/>
                    </a:cubicBezTo>
                    <a:cubicBezTo>
                      <a:pt x="472142" y="30759"/>
                      <a:pt x="520324" y="0"/>
                      <a:pt x="574744" y="0"/>
                    </a:cubicBezTo>
                    <a:cubicBezTo>
                      <a:pt x="629164" y="0"/>
                      <a:pt x="677346" y="30759"/>
                      <a:pt x="700362" y="80232"/>
                    </a:cubicBezTo>
                    <a:cubicBezTo>
                      <a:pt x="718430" y="119165"/>
                      <a:pt x="756287" y="143471"/>
                      <a:pt x="799307" y="143471"/>
                    </a:cubicBezTo>
                    <a:lnTo>
                      <a:pt x="799307" y="143471"/>
                    </a:lnTo>
                    <a:cubicBezTo>
                      <a:pt x="842327" y="143471"/>
                      <a:pt x="880184" y="119165"/>
                      <a:pt x="898253" y="80232"/>
                    </a:cubicBezTo>
                    <a:cubicBezTo>
                      <a:pt x="921268" y="30759"/>
                      <a:pt x="969235" y="0"/>
                      <a:pt x="1023870" y="0"/>
                    </a:cubicBezTo>
                    <a:cubicBezTo>
                      <a:pt x="1078505" y="0"/>
                      <a:pt x="1126472" y="30759"/>
                      <a:pt x="1149488" y="80232"/>
                    </a:cubicBezTo>
                    <a:cubicBezTo>
                      <a:pt x="1167556" y="119165"/>
                      <a:pt x="1205414" y="143471"/>
                      <a:pt x="1248433" y="143471"/>
                    </a:cubicBezTo>
                    <a:cubicBezTo>
                      <a:pt x="1291453" y="143471"/>
                      <a:pt x="1329311" y="119165"/>
                      <a:pt x="1347379" y="80232"/>
                    </a:cubicBezTo>
                    <a:cubicBezTo>
                      <a:pt x="1370394" y="30759"/>
                      <a:pt x="1418361" y="0"/>
                      <a:pt x="1472997" y="0"/>
                    </a:cubicBezTo>
                    <a:cubicBezTo>
                      <a:pt x="1527632" y="0"/>
                      <a:pt x="1575814" y="30759"/>
                      <a:pt x="1598614" y="80232"/>
                    </a:cubicBezTo>
                    <a:lnTo>
                      <a:pt x="1571942" y="92708"/>
                    </a:lnTo>
                    <a:cubicBezTo>
                      <a:pt x="1553874" y="53775"/>
                      <a:pt x="1515801" y="29469"/>
                      <a:pt x="1472997" y="29469"/>
                    </a:cubicBezTo>
                    <a:cubicBezTo>
                      <a:pt x="1429977" y="29469"/>
                      <a:pt x="1392119" y="53775"/>
                      <a:pt x="1374051" y="92708"/>
                    </a:cubicBezTo>
                    <a:cubicBezTo>
                      <a:pt x="1351251" y="142180"/>
                      <a:pt x="1303069" y="172939"/>
                      <a:pt x="1248648" y="172939"/>
                    </a:cubicBezTo>
                    <a:close/>
                  </a:path>
                </a:pathLst>
              </a:custGeom>
              <a:grpFill/>
              <a:ln w="214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166518E2-28DD-4E85-A75C-04671AC1E4E9}"/>
                  </a:ext>
                </a:extLst>
              </p:cNvPr>
              <p:cNvSpPr/>
              <p:nvPr/>
            </p:nvSpPr>
            <p:spPr>
              <a:xfrm>
                <a:off x="2504802" y="1755501"/>
                <a:ext cx="1598829" cy="172724"/>
              </a:xfrm>
              <a:custGeom>
                <a:avLst/>
                <a:gdLst>
                  <a:gd name="connsiteX0" fmla="*/ 1248648 w 1598829"/>
                  <a:gd name="connsiteY0" fmla="*/ 172724 h 172724"/>
                  <a:gd name="connsiteX1" fmla="*/ 1123031 w 1598829"/>
                  <a:gd name="connsiteY1" fmla="*/ 92492 h 172724"/>
                  <a:gd name="connsiteX2" fmla="*/ 1024085 w 1598829"/>
                  <a:gd name="connsiteY2" fmla="*/ 29253 h 172724"/>
                  <a:gd name="connsiteX3" fmla="*/ 925140 w 1598829"/>
                  <a:gd name="connsiteY3" fmla="*/ 92492 h 172724"/>
                  <a:gd name="connsiteX4" fmla="*/ 799522 w 1598829"/>
                  <a:gd name="connsiteY4" fmla="*/ 172724 h 172724"/>
                  <a:gd name="connsiteX5" fmla="*/ 799522 w 1598829"/>
                  <a:gd name="connsiteY5" fmla="*/ 172724 h 172724"/>
                  <a:gd name="connsiteX6" fmla="*/ 673905 w 1598829"/>
                  <a:gd name="connsiteY6" fmla="*/ 92492 h 172724"/>
                  <a:gd name="connsiteX7" fmla="*/ 574959 w 1598829"/>
                  <a:gd name="connsiteY7" fmla="*/ 29253 h 172724"/>
                  <a:gd name="connsiteX8" fmla="*/ 476014 w 1598829"/>
                  <a:gd name="connsiteY8" fmla="*/ 92492 h 172724"/>
                  <a:gd name="connsiteX9" fmla="*/ 350396 w 1598829"/>
                  <a:gd name="connsiteY9" fmla="*/ 172724 h 172724"/>
                  <a:gd name="connsiteX10" fmla="*/ 224778 w 1598829"/>
                  <a:gd name="connsiteY10" fmla="*/ 92492 h 172724"/>
                  <a:gd name="connsiteX11" fmla="*/ 125833 w 1598829"/>
                  <a:gd name="connsiteY11" fmla="*/ 29253 h 172724"/>
                  <a:gd name="connsiteX12" fmla="*/ 26887 w 1598829"/>
                  <a:gd name="connsiteY12" fmla="*/ 92492 h 172724"/>
                  <a:gd name="connsiteX13" fmla="*/ 0 w 1598829"/>
                  <a:gd name="connsiteY13" fmla="*/ 80232 h 172724"/>
                  <a:gd name="connsiteX14" fmla="*/ 125618 w 1598829"/>
                  <a:gd name="connsiteY14" fmla="*/ 0 h 172724"/>
                  <a:gd name="connsiteX15" fmla="*/ 251235 w 1598829"/>
                  <a:gd name="connsiteY15" fmla="*/ 80232 h 172724"/>
                  <a:gd name="connsiteX16" fmla="*/ 350181 w 1598829"/>
                  <a:gd name="connsiteY16" fmla="*/ 143471 h 172724"/>
                  <a:gd name="connsiteX17" fmla="*/ 449126 w 1598829"/>
                  <a:gd name="connsiteY17" fmla="*/ 80232 h 172724"/>
                  <a:gd name="connsiteX18" fmla="*/ 574744 w 1598829"/>
                  <a:gd name="connsiteY18" fmla="*/ 0 h 172724"/>
                  <a:gd name="connsiteX19" fmla="*/ 700362 w 1598829"/>
                  <a:gd name="connsiteY19" fmla="*/ 80232 h 172724"/>
                  <a:gd name="connsiteX20" fmla="*/ 799307 w 1598829"/>
                  <a:gd name="connsiteY20" fmla="*/ 143471 h 172724"/>
                  <a:gd name="connsiteX21" fmla="*/ 799307 w 1598829"/>
                  <a:gd name="connsiteY21" fmla="*/ 143471 h 172724"/>
                  <a:gd name="connsiteX22" fmla="*/ 898253 w 1598829"/>
                  <a:gd name="connsiteY22" fmla="*/ 80232 h 172724"/>
                  <a:gd name="connsiteX23" fmla="*/ 1024085 w 1598829"/>
                  <a:gd name="connsiteY23" fmla="*/ 0 h 172724"/>
                  <a:gd name="connsiteX24" fmla="*/ 1149703 w 1598829"/>
                  <a:gd name="connsiteY24" fmla="*/ 80232 h 172724"/>
                  <a:gd name="connsiteX25" fmla="*/ 1248648 w 1598829"/>
                  <a:gd name="connsiteY25" fmla="*/ 143471 h 172724"/>
                  <a:gd name="connsiteX26" fmla="*/ 1347594 w 1598829"/>
                  <a:gd name="connsiteY26" fmla="*/ 80232 h 172724"/>
                  <a:gd name="connsiteX27" fmla="*/ 1473212 w 1598829"/>
                  <a:gd name="connsiteY27" fmla="*/ 0 h 172724"/>
                  <a:gd name="connsiteX28" fmla="*/ 1598829 w 1598829"/>
                  <a:gd name="connsiteY28" fmla="*/ 80232 h 172724"/>
                  <a:gd name="connsiteX29" fmla="*/ 1572157 w 1598829"/>
                  <a:gd name="connsiteY29" fmla="*/ 92492 h 172724"/>
                  <a:gd name="connsiteX30" fmla="*/ 1473212 w 1598829"/>
                  <a:gd name="connsiteY30" fmla="*/ 29253 h 172724"/>
                  <a:gd name="connsiteX31" fmla="*/ 1374266 w 1598829"/>
                  <a:gd name="connsiteY31" fmla="*/ 92492 h 172724"/>
                  <a:gd name="connsiteX32" fmla="*/ 1248648 w 1598829"/>
                  <a:gd name="connsiteY32" fmla="*/ 172724 h 172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1598829" h="172724">
                    <a:moveTo>
                      <a:pt x="1248648" y="172724"/>
                    </a:moveTo>
                    <a:cubicBezTo>
                      <a:pt x="1194229" y="172724"/>
                      <a:pt x="1146046" y="141965"/>
                      <a:pt x="1123031" y="92492"/>
                    </a:cubicBezTo>
                    <a:cubicBezTo>
                      <a:pt x="1104962" y="53560"/>
                      <a:pt x="1067105" y="29253"/>
                      <a:pt x="1024085" y="29253"/>
                    </a:cubicBezTo>
                    <a:cubicBezTo>
                      <a:pt x="981066" y="29253"/>
                      <a:pt x="943208" y="53560"/>
                      <a:pt x="925140" y="92492"/>
                    </a:cubicBezTo>
                    <a:cubicBezTo>
                      <a:pt x="902124" y="141965"/>
                      <a:pt x="853942" y="172724"/>
                      <a:pt x="799522" y="172724"/>
                    </a:cubicBezTo>
                    <a:cubicBezTo>
                      <a:pt x="799522" y="172724"/>
                      <a:pt x="799522" y="172724"/>
                      <a:pt x="799522" y="172724"/>
                    </a:cubicBezTo>
                    <a:cubicBezTo>
                      <a:pt x="744887" y="172724"/>
                      <a:pt x="696920" y="141965"/>
                      <a:pt x="673905" y="92492"/>
                    </a:cubicBezTo>
                    <a:cubicBezTo>
                      <a:pt x="655836" y="53560"/>
                      <a:pt x="617979" y="29253"/>
                      <a:pt x="574959" y="29253"/>
                    </a:cubicBezTo>
                    <a:cubicBezTo>
                      <a:pt x="531939" y="29253"/>
                      <a:pt x="494082" y="53560"/>
                      <a:pt x="476014" y="92492"/>
                    </a:cubicBezTo>
                    <a:cubicBezTo>
                      <a:pt x="452998" y="141965"/>
                      <a:pt x="405031" y="172724"/>
                      <a:pt x="350396" y="172724"/>
                    </a:cubicBezTo>
                    <a:cubicBezTo>
                      <a:pt x="295976" y="172724"/>
                      <a:pt x="247794" y="141965"/>
                      <a:pt x="224778" y="92492"/>
                    </a:cubicBezTo>
                    <a:cubicBezTo>
                      <a:pt x="206710" y="53560"/>
                      <a:pt x="168853" y="29253"/>
                      <a:pt x="125833" y="29253"/>
                    </a:cubicBezTo>
                    <a:cubicBezTo>
                      <a:pt x="82813" y="29253"/>
                      <a:pt x="44956" y="53560"/>
                      <a:pt x="26887" y="92492"/>
                    </a:cubicBezTo>
                    <a:lnTo>
                      <a:pt x="0" y="80232"/>
                    </a:lnTo>
                    <a:cubicBezTo>
                      <a:pt x="23016" y="30759"/>
                      <a:pt x="70983" y="0"/>
                      <a:pt x="125618" y="0"/>
                    </a:cubicBezTo>
                    <a:cubicBezTo>
                      <a:pt x="180253" y="0"/>
                      <a:pt x="228220" y="30759"/>
                      <a:pt x="251235" y="80232"/>
                    </a:cubicBezTo>
                    <a:cubicBezTo>
                      <a:pt x="269304" y="119165"/>
                      <a:pt x="307376" y="143471"/>
                      <a:pt x="350181" y="143471"/>
                    </a:cubicBezTo>
                    <a:cubicBezTo>
                      <a:pt x="393201" y="143471"/>
                      <a:pt x="431058" y="119165"/>
                      <a:pt x="449126" y="80232"/>
                    </a:cubicBezTo>
                    <a:cubicBezTo>
                      <a:pt x="472142" y="30759"/>
                      <a:pt x="520324" y="0"/>
                      <a:pt x="574744" y="0"/>
                    </a:cubicBezTo>
                    <a:cubicBezTo>
                      <a:pt x="629164" y="0"/>
                      <a:pt x="677346" y="30759"/>
                      <a:pt x="700362" y="80232"/>
                    </a:cubicBezTo>
                    <a:cubicBezTo>
                      <a:pt x="718430" y="119165"/>
                      <a:pt x="756287" y="143471"/>
                      <a:pt x="799307" y="143471"/>
                    </a:cubicBezTo>
                    <a:lnTo>
                      <a:pt x="799307" y="143471"/>
                    </a:lnTo>
                    <a:cubicBezTo>
                      <a:pt x="842327" y="143471"/>
                      <a:pt x="880184" y="119165"/>
                      <a:pt x="898253" y="80232"/>
                    </a:cubicBezTo>
                    <a:cubicBezTo>
                      <a:pt x="921483" y="30759"/>
                      <a:pt x="969450" y="0"/>
                      <a:pt x="1024085" y="0"/>
                    </a:cubicBezTo>
                    <a:cubicBezTo>
                      <a:pt x="1078720" y="0"/>
                      <a:pt x="1126688" y="30759"/>
                      <a:pt x="1149703" y="80232"/>
                    </a:cubicBezTo>
                    <a:cubicBezTo>
                      <a:pt x="1167771" y="119165"/>
                      <a:pt x="1205629" y="143471"/>
                      <a:pt x="1248648" y="143471"/>
                    </a:cubicBezTo>
                    <a:cubicBezTo>
                      <a:pt x="1291668" y="143471"/>
                      <a:pt x="1329526" y="119165"/>
                      <a:pt x="1347594" y="80232"/>
                    </a:cubicBezTo>
                    <a:cubicBezTo>
                      <a:pt x="1370610" y="30759"/>
                      <a:pt x="1418792" y="0"/>
                      <a:pt x="1473212" y="0"/>
                    </a:cubicBezTo>
                    <a:cubicBezTo>
                      <a:pt x="1527847" y="0"/>
                      <a:pt x="1576029" y="30759"/>
                      <a:pt x="1598829" y="80232"/>
                    </a:cubicBezTo>
                    <a:lnTo>
                      <a:pt x="1572157" y="92492"/>
                    </a:lnTo>
                    <a:cubicBezTo>
                      <a:pt x="1554089" y="53560"/>
                      <a:pt x="1516016" y="29253"/>
                      <a:pt x="1473212" y="29253"/>
                    </a:cubicBezTo>
                    <a:cubicBezTo>
                      <a:pt x="1430192" y="29253"/>
                      <a:pt x="1392335" y="53560"/>
                      <a:pt x="1374266" y="92492"/>
                    </a:cubicBezTo>
                    <a:cubicBezTo>
                      <a:pt x="1351251" y="141965"/>
                      <a:pt x="1303069" y="172724"/>
                      <a:pt x="1248648" y="172724"/>
                    </a:cubicBezTo>
                    <a:close/>
                  </a:path>
                </a:pathLst>
              </a:custGeom>
              <a:grpFill/>
              <a:ln w="214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</p:grpSp>
      <p:sp>
        <p:nvSpPr>
          <p:cNvPr id="422" name="Picture Placeholder 420">
            <a:extLst>
              <a:ext uri="{FF2B5EF4-FFF2-40B4-BE49-F238E27FC236}">
                <a16:creationId xmlns:a16="http://schemas.microsoft.com/office/drawing/2014/main" id="{57A3A5EC-6447-43F5-AFC3-31A04E79B5D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253022" y="1820335"/>
            <a:ext cx="3555042" cy="321733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417" name="Date Placeholder 178">
            <a:extLst>
              <a:ext uri="{FF2B5EF4-FFF2-40B4-BE49-F238E27FC236}">
                <a16:creationId xmlns:a16="http://schemas.microsoft.com/office/drawing/2014/main" id="{9C6A9B17-D957-4CF3-A824-A890F18800E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/>
              <a:t>2/1/20XX</a:t>
            </a:r>
            <a:endParaRPr lang="en-US" dirty="0"/>
          </a:p>
        </p:txBody>
      </p:sp>
      <p:sp>
        <p:nvSpPr>
          <p:cNvPr id="418" name="Footer Placeholder 179">
            <a:extLst>
              <a:ext uri="{FF2B5EF4-FFF2-40B4-BE49-F238E27FC236}">
                <a16:creationId xmlns:a16="http://schemas.microsoft.com/office/drawing/2014/main" id="{65C961B3-B0C8-48E2-9355-EDB8900547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419" name="Slide Number Placeholder 180">
            <a:extLst>
              <a:ext uri="{FF2B5EF4-FFF2-40B4-BE49-F238E27FC236}">
                <a16:creationId xmlns:a16="http://schemas.microsoft.com/office/drawing/2014/main" id="{4017AA8E-8B4E-424D-82C3-A27D3D78F5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EA792F7-1D9E-4C7E-A103-E8EDFDC2691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82862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>
            <a:extLst>
              <a:ext uri="{FF2B5EF4-FFF2-40B4-BE49-F238E27FC236}">
                <a16:creationId xmlns:a16="http://schemas.microsoft.com/office/drawing/2014/main" id="{CE07BA9F-0080-414E-8833-4B6D85E7F3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732391"/>
            <a:ext cx="5257799" cy="1314996"/>
          </a:xfrm>
        </p:spPr>
        <p:txBody>
          <a:bodyPr anchor="b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438D53F6-8652-4F18-82CF-5FA5A6DB05F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1" y="2167932"/>
            <a:ext cx="5257799" cy="3882959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800"/>
            </a:lvl1pPr>
          </a:lstStyle>
          <a:p>
            <a:pPr>
              <a:lnSpc>
                <a:spcPct val="130000"/>
              </a:lnSpc>
            </a:pPr>
            <a:r>
              <a:rPr lang="en-US" dirty="0"/>
              <a:t>Click to add text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7889367-AA88-4B31-A223-EF3FCC7318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flipV="1">
            <a:off x="2" y="6191250"/>
            <a:ext cx="630153" cy="666750"/>
            <a:chOff x="1" y="2"/>
            <a:chExt cx="2232251" cy="2361890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7C9AB4B8-C106-4540-81BA-4388E2B812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" y="2"/>
              <a:ext cx="2232251" cy="2361890"/>
            </a:xfrm>
            <a:custGeom>
              <a:avLst/>
              <a:gdLst>
                <a:gd name="connsiteX0" fmla="*/ 2292284 w 3871489"/>
                <a:gd name="connsiteY0" fmla="*/ 0 h 4096327"/>
                <a:gd name="connsiteX1" fmla="*/ 3500914 w 3871489"/>
                <a:gd name="connsiteY1" fmla="*/ 0 h 4096327"/>
                <a:gd name="connsiteX2" fmla="*/ 3542229 w 3871489"/>
                <a:gd name="connsiteY2" fmla="*/ 68006 h 4096327"/>
                <a:gd name="connsiteX3" fmla="*/ 3871489 w 3871489"/>
                <a:gd name="connsiteY3" fmla="*/ 1368323 h 4096327"/>
                <a:gd name="connsiteX4" fmla="*/ 1143485 w 3871489"/>
                <a:gd name="connsiteY4" fmla="*/ 4096327 h 4096327"/>
                <a:gd name="connsiteX5" fmla="*/ 81633 w 3871489"/>
                <a:gd name="connsiteY5" fmla="*/ 3881944 h 4096327"/>
                <a:gd name="connsiteX6" fmla="*/ 0 w 3871489"/>
                <a:gd name="connsiteY6" fmla="*/ 3842618 h 4096327"/>
                <a:gd name="connsiteX7" fmla="*/ 0 w 3871489"/>
                <a:gd name="connsiteY7" fmla="*/ 2741475 h 4096327"/>
                <a:gd name="connsiteX8" fmla="*/ 6615 w 3871489"/>
                <a:gd name="connsiteY8" fmla="*/ 2747487 h 4096327"/>
                <a:gd name="connsiteX9" fmla="*/ 1143485 w 3871489"/>
                <a:gd name="connsiteY9" fmla="*/ 3155655 h 4096327"/>
                <a:gd name="connsiteX10" fmla="*/ 2930817 w 3871489"/>
                <a:gd name="connsiteY10" fmla="*/ 1368323 h 4096327"/>
                <a:gd name="connsiteX11" fmla="*/ 2407287 w 3871489"/>
                <a:gd name="connsiteY11" fmla="*/ 104524 h 4096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71489" h="4096327">
                  <a:moveTo>
                    <a:pt x="2292284" y="0"/>
                  </a:moveTo>
                  <a:lnTo>
                    <a:pt x="3500914" y="0"/>
                  </a:lnTo>
                  <a:lnTo>
                    <a:pt x="3542229" y="68006"/>
                  </a:lnTo>
                  <a:cubicBezTo>
                    <a:pt x="3752213" y="454545"/>
                    <a:pt x="3871489" y="897507"/>
                    <a:pt x="3871489" y="1368323"/>
                  </a:cubicBezTo>
                  <a:cubicBezTo>
                    <a:pt x="3871489" y="2874936"/>
                    <a:pt x="2650098" y="4096327"/>
                    <a:pt x="1143485" y="4096327"/>
                  </a:cubicBezTo>
                  <a:cubicBezTo>
                    <a:pt x="766832" y="4096327"/>
                    <a:pt x="408006" y="4019990"/>
                    <a:pt x="81633" y="3881944"/>
                  </a:cubicBezTo>
                  <a:lnTo>
                    <a:pt x="0" y="3842618"/>
                  </a:lnTo>
                  <a:lnTo>
                    <a:pt x="0" y="2741475"/>
                  </a:lnTo>
                  <a:lnTo>
                    <a:pt x="6615" y="2747487"/>
                  </a:lnTo>
                  <a:cubicBezTo>
                    <a:pt x="315579" y="3002472"/>
                    <a:pt x="711663" y="3155655"/>
                    <a:pt x="1143485" y="3155655"/>
                  </a:cubicBezTo>
                  <a:cubicBezTo>
                    <a:pt x="2130515" y="3155655"/>
                    <a:pt x="2930817" y="2355353"/>
                    <a:pt x="2930817" y="1368323"/>
                  </a:cubicBezTo>
                  <a:cubicBezTo>
                    <a:pt x="2930817" y="874812"/>
                    <a:pt x="2730741" y="427979"/>
                    <a:pt x="2407287" y="104524"/>
                  </a:cubicBezTo>
                  <a:close/>
                </a:path>
              </a:pathLst>
            </a:custGeom>
            <a:solidFill>
              <a:srgbClr val="FFFFFF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solidFill>
                  <a:schemeClr val="accent1"/>
                </a:solidFill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690E7B3D-DBE9-40C9-9D00-F8038C4D44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" y="2"/>
              <a:ext cx="2232251" cy="2361890"/>
            </a:xfrm>
            <a:custGeom>
              <a:avLst/>
              <a:gdLst>
                <a:gd name="connsiteX0" fmla="*/ 2292284 w 3871489"/>
                <a:gd name="connsiteY0" fmla="*/ 0 h 4096327"/>
                <a:gd name="connsiteX1" fmla="*/ 3500914 w 3871489"/>
                <a:gd name="connsiteY1" fmla="*/ 0 h 4096327"/>
                <a:gd name="connsiteX2" fmla="*/ 3542229 w 3871489"/>
                <a:gd name="connsiteY2" fmla="*/ 68006 h 4096327"/>
                <a:gd name="connsiteX3" fmla="*/ 3871489 w 3871489"/>
                <a:gd name="connsiteY3" fmla="*/ 1368323 h 4096327"/>
                <a:gd name="connsiteX4" fmla="*/ 1143485 w 3871489"/>
                <a:gd name="connsiteY4" fmla="*/ 4096327 h 4096327"/>
                <a:gd name="connsiteX5" fmla="*/ 81633 w 3871489"/>
                <a:gd name="connsiteY5" fmla="*/ 3881944 h 4096327"/>
                <a:gd name="connsiteX6" fmla="*/ 0 w 3871489"/>
                <a:gd name="connsiteY6" fmla="*/ 3842618 h 4096327"/>
                <a:gd name="connsiteX7" fmla="*/ 0 w 3871489"/>
                <a:gd name="connsiteY7" fmla="*/ 2741475 h 4096327"/>
                <a:gd name="connsiteX8" fmla="*/ 6615 w 3871489"/>
                <a:gd name="connsiteY8" fmla="*/ 2747487 h 4096327"/>
                <a:gd name="connsiteX9" fmla="*/ 1143485 w 3871489"/>
                <a:gd name="connsiteY9" fmla="*/ 3155655 h 4096327"/>
                <a:gd name="connsiteX10" fmla="*/ 2930817 w 3871489"/>
                <a:gd name="connsiteY10" fmla="*/ 1368323 h 4096327"/>
                <a:gd name="connsiteX11" fmla="*/ 2407287 w 3871489"/>
                <a:gd name="connsiteY11" fmla="*/ 104524 h 4096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71489" h="4096327">
                  <a:moveTo>
                    <a:pt x="2292284" y="0"/>
                  </a:moveTo>
                  <a:lnTo>
                    <a:pt x="3500914" y="0"/>
                  </a:lnTo>
                  <a:lnTo>
                    <a:pt x="3542229" y="68006"/>
                  </a:lnTo>
                  <a:cubicBezTo>
                    <a:pt x="3752213" y="454545"/>
                    <a:pt x="3871489" y="897507"/>
                    <a:pt x="3871489" y="1368323"/>
                  </a:cubicBezTo>
                  <a:cubicBezTo>
                    <a:pt x="3871489" y="2874936"/>
                    <a:pt x="2650098" y="4096327"/>
                    <a:pt x="1143485" y="4096327"/>
                  </a:cubicBezTo>
                  <a:cubicBezTo>
                    <a:pt x="766832" y="4096327"/>
                    <a:pt x="408006" y="4019990"/>
                    <a:pt x="81633" y="3881944"/>
                  </a:cubicBezTo>
                  <a:lnTo>
                    <a:pt x="0" y="3842618"/>
                  </a:lnTo>
                  <a:lnTo>
                    <a:pt x="0" y="2741475"/>
                  </a:lnTo>
                  <a:lnTo>
                    <a:pt x="6615" y="2747487"/>
                  </a:lnTo>
                  <a:cubicBezTo>
                    <a:pt x="315579" y="3002472"/>
                    <a:pt x="711663" y="3155655"/>
                    <a:pt x="1143485" y="3155655"/>
                  </a:cubicBezTo>
                  <a:cubicBezTo>
                    <a:pt x="2130515" y="3155655"/>
                    <a:pt x="2930817" y="2355353"/>
                    <a:pt x="2930817" y="1368323"/>
                  </a:cubicBezTo>
                  <a:cubicBezTo>
                    <a:pt x="2930817" y="874812"/>
                    <a:pt x="2730741" y="427979"/>
                    <a:pt x="2407287" y="104524"/>
                  </a:cubicBezTo>
                  <a:close/>
                </a:path>
              </a:pathLst>
            </a:custGeom>
            <a:solidFill>
              <a:schemeClr val="accent3">
                <a:alpha val="20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solidFill>
                  <a:schemeClr val="accent1"/>
                </a:solidFill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639AC4BF-D84C-4F05-A8BF-A365C3B75C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16200000">
            <a:off x="8835619" y="58817"/>
            <a:ext cx="3432581" cy="3293393"/>
            <a:chOff x="8759419" y="3564607"/>
            <a:chExt cx="3432581" cy="3293393"/>
          </a:xfrm>
        </p:grpSpPr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EE44D66-158A-482A-B586-9251844C24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8759419" y="3564607"/>
              <a:ext cx="3432581" cy="3293393"/>
            </a:xfrm>
            <a:custGeom>
              <a:avLst/>
              <a:gdLst>
                <a:gd name="connsiteX0" fmla="*/ 2473947 w 3432581"/>
                <a:gd name="connsiteY0" fmla="*/ 0 h 3293393"/>
                <a:gd name="connsiteX1" fmla="*/ 3209623 w 3432581"/>
                <a:gd name="connsiteY1" fmla="*/ 111224 h 3293393"/>
                <a:gd name="connsiteX2" fmla="*/ 3432581 w 3432581"/>
                <a:gd name="connsiteY2" fmla="*/ 192828 h 3293393"/>
                <a:gd name="connsiteX3" fmla="*/ 3432581 w 3432581"/>
                <a:gd name="connsiteY3" fmla="*/ 3293393 h 3293393"/>
                <a:gd name="connsiteX4" fmla="*/ 141884 w 3432581"/>
                <a:gd name="connsiteY4" fmla="*/ 3293393 h 3293393"/>
                <a:gd name="connsiteX5" fmla="*/ 111224 w 3432581"/>
                <a:gd name="connsiteY5" fmla="*/ 3209623 h 3293393"/>
                <a:gd name="connsiteX6" fmla="*/ 0 w 3432581"/>
                <a:gd name="connsiteY6" fmla="*/ 2473947 h 3293393"/>
                <a:gd name="connsiteX7" fmla="*/ 2473947 w 3432581"/>
                <a:gd name="connsiteY7" fmla="*/ 0 h 3293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32581" h="3293393">
                  <a:moveTo>
                    <a:pt x="2473947" y="0"/>
                  </a:moveTo>
                  <a:cubicBezTo>
                    <a:pt x="2730133" y="0"/>
                    <a:pt x="2977223" y="38940"/>
                    <a:pt x="3209623" y="111224"/>
                  </a:cubicBezTo>
                  <a:lnTo>
                    <a:pt x="3432581" y="192828"/>
                  </a:lnTo>
                  <a:lnTo>
                    <a:pt x="3432581" y="3293393"/>
                  </a:lnTo>
                  <a:lnTo>
                    <a:pt x="141884" y="3293393"/>
                  </a:lnTo>
                  <a:lnTo>
                    <a:pt x="111224" y="3209623"/>
                  </a:lnTo>
                  <a:cubicBezTo>
                    <a:pt x="38940" y="2977224"/>
                    <a:pt x="0" y="2730133"/>
                    <a:pt x="0" y="2473947"/>
                  </a:cubicBezTo>
                  <a:cubicBezTo>
                    <a:pt x="0" y="1107624"/>
                    <a:pt x="1107624" y="0"/>
                    <a:pt x="2473947" y="0"/>
                  </a:cubicBezTo>
                  <a:close/>
                </a:path>
              </a:pathLst>
            </a:custGeom>
            <a:solidFill>
              <a:srgbClr val="FFFFFF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1538A9F0-F51C-490F-8D45-3E8D5EA194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8759419" y="3564607"/>
              <a:ext cx="3432581" cy="3293393"/>
            </a:xfrm>
            <a:custGeom>
              <a:avLst/>
              <a:gdLst>
                <a:gd name="connsiteX0" fmla="*/ 2473947 w 3432581"/>
                <a:gd name="connsiteY0" fmla="*/ 0 h 3293393"/>
                <a:gd name="connsiteX1" fmla="*/ 3209623 w 3432581"/>
                <a:gd name="connsiteY1" fmla="*/ 111224 h 3293393"/>
                <a:gd name="connsiteX2" fmla="*/ 3432581 w 3432581"/>
                <a:gd name="connsiteY2" fmla="*/ 192828 h 3293393"/>
                <a:gd name="connsiteX3" fmla="*/ 3432581 w 3432581"/>
                <a:gd name="connsiteY3" fmla="*/ 3293393 h 3293393"/>
                <a:gd name="connsiteX4" fmla="*/ 141884 w 3432581"/>
                <a:gd name="connsiteY4" fmla="*/ 3293393 h 3293393"/>
                <a:gd name="connsiteX5" fmla="*/ 111224 w 3432581"/>
                <a:gd name="connsiteY5" fmla="*/ 3209623 h 3293393"/>
                <a:gd name="connsiteX6" fmla="*/ 0 w 3432581"/>
                <a:gd name="connsiteY6" fmla="*/ 2473947 h 3293393"/>
                <a:gd name="connsiteX7" fmla="*/ 2473947 w 3432581"/>
                <a:gd name="connsiteY7" fmla="*/ 0 h 3293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32581" h="3293393">
                  <a:moveTo>
                    <a:pt x="2473947" y="0"/>
                  </a:moveTo>
                  <a:cubicBezTo>
                    <a:pt x="2730133" y="0"/>
                    <a:pt x="2977223" y="38940"/>
                    <a:pt x="3209623" y="111224"/>
                  </a:cubicBezTo>
                  <a:lnTo>
                    <a:pt x="3432581" y="192828"/>
                  </a:lnTo>
                  <a:lnTo>
                    <a:pt x="3432581" y="3293393"/>
                  </a:lnTo>
                  <a:lnTo>
                    <a:pt x="141884" y="3293393"/>
                  </a:lnTo>
                  <a:lnTo>
                    <a:pt x="111224" y="3209623"/>
                  </a:lnTo>
                  <a:cubicBezTo>
                    <a:pt x="38940" y="2977224"/>
                    <a:pt x="0" y="2730133"/>
                    <a:pt x="0" y="2473947"/>
                  </a:cubicBezTo>
                  <a:cubicBezTo>
                    <a:pt x="0" y="1107624"/>
                    <a:pt x="1107624" y="0"/>
                    <a:pt x="2473947" y="0"/>
                  </a:cubicBez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37" name="Picture Placeholder 34">
            <a:extLst>
              <a:ext uri="{FF2B5EF4-FFF2-40B4-BE49-F238E27FC236}">
                <a16:creationId xmlns:a16="http://schemas.microsoft.com/office/drawing/2014/main" id="{4D354E56-8681-43D1-8F37-55BD576D7DF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924145" y="732391"/>
            <a:ext cx="4463594" cy="2590987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38" name="Picture Placeholder 34">
            <a:extLst>
              <a:ext uri="{FF2B5EF4-FFF2-40B4-BE49-F238E27FC236}">
                <a16:creationId xmlns:a16="http://schemas.microsoft.com/office/drawing/2014/main" id="{E453D702-1A5A-4ADD-AC37-B4F65623358A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924145" y="3459904"/>
            <a:ext cx="4463594" cy="2590987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26" name="Date Placeholder 178">
            <a:extLst>
              <a:ext uri="{FF2B5EF4-FFF2-40B4-BE49-F238E27FC236}">
                <a16:creationId xmlns:a16="http://schemas.microsoft.com/office/drawing/2014/main" id="{8B8EBB46-CBEC-457F-8872-DEB91F82B3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/>
              <a:t>2/1/20XX</a:t>
            </a:r>
            <a:endParaRPr lang="en-US" dirty="0"/>
          </a:p>
        </p:txBody>
      </p:sp>
      <p:sp>
        <p:nvSpPr>
          <p:cNvPr id="27" name="Footer Placeholder 179">
            <a:extLst>
              <a:ext uri="{FF2B5EF4-FFF2-40B4-BE49-F238E27FC236}">
                <a16:creationId xmlns:a16="http://schemas.microsoft.com/office/drawing/2014/main" id="{336A30D4-056C-484B-A7B3-4823C6BEAE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34" name="Slide Number Placeholder 180">
            <a:extLst>
              <a:ext uri="{FF2B5EF4-FFF2-40B4-BE49-F238E27FC236}">
                <a16:creationId xmlns:a16="http://schemas.microsoft.com/office/drawing/2014/main" id="{5D92CF26-B223-452F-8C8F-BA960FA267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5EA792F7-1D9E-4C7E-A103-E8EDFDC2691E}" type="slidenum">
              <a:rPr lang="en-US" smtClean="0"/>
              <a:pPr/>
              <a:t>‹#›</a:t>
            </a:fld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0CE0237-8723-4348-94B7-63A59D8475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5887262" y="1200150"/>
            <a:ext cx="1648987" cy="635480"/>
            <a:chOff x="0" y="292656"/>
            <a:chExt cx="1861854" cy="717514"/>
          </a:xfrm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3476B89C-56D1-416F-8EB1-DA7F485148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0" y="292656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7963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283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7963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283"/>
                  </a:lnTo>
                  <a:lnTo>
                    <a:pt x="0" y="180458"/>
                  </a:ln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dirty="0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3C49B972-3E3D-4CC1-B834-FF30BF266D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0" y="732391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8208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475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8208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475"/>
                  </a:lnTo>
                  <a:lnTo>
                    <a:pt x="0" y="180458"/>
                  </a:ln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dirty="0"/>
            </a:p>
          </p:txBody>
        </p:sp>
      </p:grpSp>
      <p:grpSp>
        <p:nvGrpSpPr>
          <p:cNvPr id="22" name="Graphic 185">
            <a:extLst>
              <a:ext uri="{FF2B5EF4-FFF2-40B4-BE49-F238E27FC236}">
                <a16:creationId xmlns:a16="http://schemas.microsoft.com/office/drawing/2014/main" id="{A3C21CC9-A512-4380-A099-AF8D792D53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9906949" y="5729028"/>
            <a:ext cx="1054465" cy="469689"/>
            <a:chOff x="9841624" y="4115729"/>
            <a:chExt cx="602169" cy="268223"/>
          </a:xfrm>
          <a:solidFill>
            <a:schemeClr val="tx1"/>
          </a:solidFill>
        </p:grpSpPr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FB6773D6-764F-4C00-BDB8-9761B8DCF460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1DF7779-B189-4FED-96A5-C8852D1F907C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DC51E684-AEB1-4277-BF9F-10CAE54303FD}"/>
                </a:ext>
              </a:extLst>
            </p:cNvPr>
            <p:cNvSpPr/>
            <p:nvPr/>
          </p:nvSpPr>
          <p:spPr>
            <a:xfrm>
              <a:off x="1004127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6583D091-9DC7-491F-B66C-9B0F1DC764FB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1AFED6B7-EDAF-4E47-8659-164C8192BE05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0039771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val 17">
            <a:extLst>
              <a:ext uri="{FF2B5EF4-FFF2-40B4-BE49-F238E27FC236}">
                <a16:creationId xmlns:a16="http://schemas.microsoft.com/office/drawing/2014/main" id="{B339F109-5532-4E78-8957-EB2AAAD369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847014" y="1128803"/>
            <a:ext cx="5290997" cy="5290997"/>
          </a:xfrm>
          <a:prstGeom prst="ellipse">
            <a:avLst/>
          </a:pr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CAF9A59D-418A-4B1E-B724-5ADD4336F7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840778" y="1131641"/>
            <a:ext cx="5290997" cy="5290997"/>
          </a:xfrm>
          <a:prstGeom prst="ellipse">
            <a:avLst/>
          </a:prstGeom>
          <a:solidFill>
            <a:schemeClr val="accent1">
              <a:alpha val="2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20" name="Oval 19">
            <a:extLst>
              <a:ext uri="{FF2B5EF4-FFF2-40B4-BE49-F238E27FC236}">
                <a16:creationId xmlns:a16="http://schemas.microsoft.com/office/drawing/2014/main" id="{2667FDEA-E217-4374-BFBC-FB41B2C3A5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712254" y="1065353"/>
            <a:ext cx="5290997" cy="5290997"/>
          </a:xfrm>
          <a:prstGeom prst="ellips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595C1B9A-716B-4783-B119-E6A639110F9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545517" y="2193085"/>
            <a:ext cx="3624471" cy="2577893"/>
          </a:xfrm>
        </p:spPr>
        <p:txBody>
          <a:bodyPr/>
          <a:lstStyle>
            <a:lvl1pPr algn="ctr">
              <a:defRPr sz="6000" b="1" spc="1500" baseline="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2" name="Subtitle 2">
            <a:extLst>
              <a:ext uri="{FF2B5EF4-FFF2-40B4-BE49-F238E27FC236}">
                <a16:creationId xmlns:a16="http://schemas.microsoft.com/office/drawing/2014/main" id="{3FCFDA35-1DC9-408E-A01B-01C76090E79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545517" y="4863054"/>
            <a:ext cx="3624471" cy="811604"/>
          </a:xfrm>
        </p:spPr>
        <p:txBody>
          <a:bodyPr/>
          <a:lstStyle>
            <a:lvl1pPr marL="0" algn="ctr">
              <a:buNone/>
              <a:defRPr spc="400" baseline="0"/>
            </a:lvl1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23" name="Graphic 212">
            <a:extLst>
              <a:ext uri="{FF2B5EF4-FFF2-40B4-BE49-F238E27FC236}">
                <a16:creationId xmlns:a16="http://schemas.microsoft.com/office/drawing/2014/main" id="{B25ABCF7-C1CE-49AC-B9BB-B0CC0545E8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605044" y="541947"/>
            <a:ext cx="413564" cy="413564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lt1"/>
              </a:solidFill>
            </a:endParaRPr>
          </a:p>
        </p:txBody>
      </p:sp>
      <p:sp>
        <p:nvSpPr>
          <p:cNvPr id="24" name="Graphic 212">
            <a:extLst>
              <a:ext uri="{FF2B5EF4-FFF2-40B4-BE49-F238E27FC236}">
                <a16:creationId xmlns:a16="http://schemas.microsoft.com/office/drawing/2014/main" id="{90C75B78-0468-4902-B7BE-7274FCE08D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605044" y="541947"/>
            <a:ext cx="413564" cy="413564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chemeClr val="accent3">
              <a:alpha val="2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F6701EE-4FAB-4701-8901-9B8A7D8818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1065353"/>
            <a:ext cx="1861854" cy="717514"/>
            <a:chOff x="0" y="1065353"/>
            <a:chExt cx="1861854" cy="717514"/>
          </a:xfrm>
          <a:solidFill>
            <a:srgbClr val="FFFFFF"/>
          </a:solidFill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A20F471D-1478-4017-A2E8-E49767311E1C}"/>
                </a:ext>
              </a:extLst>
            </p:cNvPr>
            <p:cNvSpPr/>
            <p:nvPr/>
          </p:nvSpPr>
          <p:spPr>
            <a:xfrm>
              <a:off x="0" y="1065353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7963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283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7963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283"/>
                  </a:lnTo>
                  <a:lnTo>
                    <a:pt x="0" y="1804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dirty="0"/>
            </a:p>
          </p:txBody>
        </p:sp>
        <p:sp>
          <p:nvSpPr>
            <p:cNvPr id="27" name="Freeform: Shape 26" descr="Tag=AccentColor&#10;Flavor=Light&#10;Target=Fill">
              <a:extLst>
                <a:ext uri="{FF2B5EF4-FFF2-40B4-BE49-F238E27FC236}">
                  <a16:creationId xmlns:a16="http://schemas.microsoft.com/office/drawing/2014/main" id="{1BAF8420-CA52-41DD-81ED-C730C36AA49E}"/>
                </a:ext>
              </a:extLst>
            </p:cNvPr>
            <p:cNvSpPr/>
            <p:nvPr/>
          </p:nvSpPr>
          <p:spPr>
            <a:xfrm>
              <a:off x="0" y="1505088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8208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475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8208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475"/>
                  </a:lnTo>
                  <a:lnTo>
                    <a:pt x="0" y="1804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dirty="0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6EB57E20-C5E1-4C45-8681-D71FCB2166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1065353"/>
            <a:ext cx="1861854" cy="717514"/>
            <a:chOff x="0" y="1065353"/>
            <a:chExt cx="1861854" cy="717514"/>
          </a:xfrm>
          <a:solidFill>
            <a:schemeClr val="tx1"/>
          </a:solidFill>
        </p:grpSpPr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DF96E9C4-A1C2-4F1D-B02F-17A662163E7E}"/>
                </a:ext>
              </a:extLst>
            </p:cNvPr>
            <p:cNvSpPr/>
            <p:nvPr/>
          </p:nvSpPr>
          <p:spPr>
            <a:xfrm>
              <a:off x="0" y="1065353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7963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283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7963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283"/>
                  </a:lnTo>
                  <a:lnTo>
                    <a:pt x="0" y="1804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dirty="0"/>
            </a:p>
          </p:txBody>
        </p:sp>
        <p:sp>
          <p:nvSpPr>
            <p:cNvPr id="30" name="Freeform: Shape 29" descr="Tag=AccentColor&#10;Flavor=Light&#10;Target=Fill">
              <a:extLst>
                <a:ext uri="{FF2B5EF4-FFF2-40B4-BE49-F238E27FC236}">
                  <a16:creationId xmlns:a16="http://schemas.microsoft.com/office/drawing/2014/main" id="{70561670-B491-4F4D-9610-C73171119343}"/>
                </a:ext>
              </a:extLst>
            </p:cNvPr>
            <p:cNvSpPr/>
            <p:nvPr/>
          </p:nvSpPr>
          <p:spPr>
            <a:xfrm>
              <a:off x="0" y="1505088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8208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475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8208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475"/>
                  </a:lnTo>
                  <a:lnTo>
                    <a:pt x="0" y="1804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dirty="0"/>
            </a:p>
          </p:txBody>
        </p:sp>
      </p:grpSp>
      <p:grpSp>
        <p:nvGrpSpPr>
          <p:cNvPr id="31" name="Graphic 185">
            <a:extLst>
              <a:ext uri="{FF2B5EF4-FFF2-40B4-BE49-F238E27FC236}">
                <a16:creationId xmlns:a16="http://schemas.microsoft.com/office/drawing/2014/main" id="{4F846A43-6834-4F6F-8E46-63FA7C2C98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9488307" y="5002180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48F9C999-04A1-4D43-BDB8-92544F80472A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A5869A1B-DD16-4776-B13D-E42451D72132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D242098B-0D08-4893-947C-64E636987EC2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6D12C60D-1CAC-4F0D-A71E-0C969C7E98FC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294EDD4C-1AF7-48F1-BF2E-6FBCA88C29ED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3E44DB9D-C837-43AB-B2E6-ED5D27833DFC}"/>
              </a:ext>
            </a:extLst>
          </p:cNvPr>
          <p:cNvGrpSpPr/>
          <p:nvPr userDrawn="1"/>
        </p:nvGrpSpPr>
        <p:grpSpPr>
          <a:xfrm>
            <a:off x="1185735" y="4917084"/>
            <a:ext cx="319941" cy="319941"/>
            <a:chOff x="1185735" y="4917084"/>
            <a:chExt cx="319941" cy="319941"/>
          </a:xfrm>
        </p:grpSpPr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BA2DA534-CC7F-4C25-939F-0385A4DEE2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185735" y="4917084"/>
              <a:ext cx="319941" cy="319941"/>
            </a:xfrm>
            <a:prstGeom prst="ellipse">
              <a:avLst/>
            </a:prstGeom>
            <a:solidFill>
              <a:srgbClr val="FFFFFF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485FEC6A-306B-41E7-A9C7-44594DA872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185735" y="4917084"/>
              <a:ext cx="319941" cy="319941"/>
            </a:xfrm>
            <a:prstGeom prst="ellipse">
              <a:avLst/>
            </a:prstGeom>
            <a:solidFill>
              <a:schemeClr val="accent1">
                <a:alpha val="2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3" name="Picture Placeholder 42">
            <a:extLst>
              <a:ext uri="{FF2B5EF4-FFF2-40B4-BE49-F238E27FC236}">
                <a16:creationId xmlns:a16="http://schemas.microsoft.com/office/drawing/2014/main" id="{C0034F93-BE52-480B-AB81-0F085EAB053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536411" y="254456"/>
            <a:ext cx="4203526" cy="4203526"/>
          </a:xfrm>
          <a:custGeom>
            <a:avLst/>
            <a:gdLst>
              <a:gd name="connsiteX0" fmla="*/ 2101763 w 4203526"/>
              <a:gd name="connsiteY0" fmla="*/ 0 h 4203526"/>
              <a:gd name="connsiteX1" fmla="*/ 4203526 w 4203526"/>
              <a:gd name="connsiteY1" fmla="*/ 2101763 h 4203526"/>
              <a:gd name="connsiteX2" fmla="*/ 2101763 w 4203526"/>
              <a:gd name="connsiteY2" fmla="*/ 4203526 h 4203526"/>
              <a:gd name="connsiteX3" fmla="*/ 0 w 4203526"/>
              <a:gd name="connsiteY3" fmla="*/ 2101763 h 4203526"/>
              <a:gd name="connsiteX4" fmla="*/ 2101763 w 4203526"/>
              <a:gd name="connsiteY4" fmla="*/ 0 h 4203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03526" h="4203526">
                <a:moveTo>
                  <a:pt x="2101763" y="0"/>
                </a:moveTo>
                <a:cubicBezTo>
                  <a:pt x="3262535" y="0"/>
                  <a:pt x="4203526" y="940991"/>
                  <a:pt x="4203526" y="2101763"/>
                </a:cubicBezTo>
                <a:cubicBezTo>
                  <a:pt x="4203526" y="3262535"/>
                  <a:pt x="3262535" y="4203526"/>
                  <a:pt x="2101763" y="4203526"/>
                </a:cubicBezTo>
                <a:cubicBezTo>
                  <a:pt x="940992" y="4203526"/>
                  <a:pt x="0" y="3262535"/>
                  <a:pt x="0" y="2101763"/>
                </a:cubicBezTo>
                <a:cubicBezTo>
                  <a:pt x="0" y="940991"/>
                  <a:pt x="940992" y="0"/>
                  <a:pt x="2101763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</p:spTree>
    <p:extLst>
      <p:ext uri="{BB962C8B-B14F-4D97-AF65-F5344CB8AC3E}">
        <p14:creationId xmlns:p14="http://schemas.microsoft.com/office/powerpoint/2010/main" val="10489324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>
            <a:extLst>
              <a:ext uri="{FF2B5EF4-FFF2-40B4-BE49-F238E27FC236}">
                <a16:creationId xmlns:a16="http://schemas.microsoft.com/office/drawing/2014/main" id="{A34A62B1-CAE6-42D4-A6BE-3615F30CC8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65739"/>
            <a:ext cx="10515600" cy="112494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20" name="Graphic 190">
            <a:extLst>
              <a:ext uri="{FF2B5EF4-FFF2-40B4-BE49-F238E27FC236}">
                <a16:creationId xmlns:a16="http://schemas.microsoft.com/office/drawing/2014/main" id="{206EA771-F61C-45A0-8EF8-13E5A23881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136525"/>
            <a:ext cx="1285907" cy="434428"/>
            <a:chOff x="2504802" y="1755501"/>
            <a:chExt cx="1591731" cy="537747"/>
          </a:xfrm>
          <a:solidFill>
            <a:schemeClr val="tx1"/>
          </a:solidFill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D8728E80-08AB-4877-9077-7BA7D8F36864}"/>
                </a:ext>
              </a:extLst>
            </p:cNvPr>
            <p:cNvSpPr/>
            <p:nvPr/>
          </p:nvSpPr>
          <p:spPr>
            <a:xfrm>
              <a:off x="2504802" y="2113855"/>
              <a:ext cx="1598614" cy="172939"/>
            </a:xfrm>
            <a:custGeom>
              <a:avLst/>
              <a:gdLst>
                <a:gd name="connsiteX0" fmla="*/ 1248648 w 1598614"/>
                <a:gd name="connsiteY0" fmla="*/ 172939 h 172939"/>
                <a:gd name="connsiteX1" fmla="*/ 1123031 w 1598614"/>
                <a:gd name="connsiteY1" fmla="*/ 92708 h 172939"/>
                <a:gd name="connsiteX2" fmla="*/ 1024085 w 1598614"/>
                <a:gd name="connsiteY2" fmla="*/ 29469 h 172939"/>
                <a:gd name="connsiteX3" fmla="*/ 925140 w 1598614"/>
                <a:gd name="connsiteY3" fmla="*/ 92708 h 172939"/>
                <a:gd name="connsiteX4" fmla="*/ 799522 w 1598614"/>
                <a:gd name="connsiteY4" fmla="*/ 172939 h 172939"/>
                <a:gd name="connsiteX5" fmla="*/ 799522 w 1598614"/>
                <a:gd name="connsiteY5" fmla="*/ 172939 h 172939"/>
                <a:gd name="connsiteX6" fmla="*/ 673905 w 1598614"/>
                <a:gd name="connsiteY6" fmla="*/ 92708 h 172939"/>
                <a:gd name="connsiteX7" fmla="*/ 574959 w 1598614"/>
                <a:gd name="connsiteY7" fmla="*/ 29469 h 172939"/>
                <a:gd name="connsiteX8" fmla="*/ 476014 w 1598614"/>
                <a:gd name="connsiteY8" fmla="*/ 92708 h 172939"/>
                <a:gd name="connsiteX9" fmla="*/ 350396 w 1598614"/>
                <a:gd name="connsiteY9" fmla="*/ 172939 h 172939"/>
                <a:gd name="connsiteX10" fmla="*/ 224778 w 1598614"/>
                <a:gd name="connsiteY10" fmla="*/ 92708 h 172939"/>
                <a:gd name="connsiteX11" fmla="*/ 125833 w 1598614"/>
                <a:gd name="connsiteY11" fmla="*/ 29469 h 172939"/>
                <a:gd name="connsiteX12" fmla="*/ 26887 w 1598614"/>
                <a:gd name="connsiteY12" fmla="*/ 92708 h 172939"/>
                <a:gd name="connsiteX13" fmla="*/ 0 w 1598614"/>
                <a:gd name="connsiteY13" fmla="*/ 80232 h 172939"/>
                <a:gd name="connsiteX14" fmla="*/ 125618 w 1598614"/>
                <a:gd name="connsiteY14" fmla="*/ 0 h 172939"/>
                <a:gd name="connsiteX15" fmla="*/ 251235 w 1598614"/>
                <a:gd name="connsiteY15" fmla="*/ 80232 h 172939"/>
                <a:gd name="connsiteX16" fmla="*/ 350181 w 1598614"/>
                <a:gd name="connsiteY16" fmla="*/ 143471 h 172939"/>
                <a:gd name="connsiteX17" fmla="*/ 449126 w 1598614"/>
                <a:gd name="connsiteY17" fmla="*/ 80232 h 172939"/>
                <a:gd name="connsiteX18" fmla="*/ 574744 w 1598614"/>
                <a:gd name="connsiteY18" fmla="*/ 0 h 172939"/>
                <a:gd name="connsiteX19" fmla="*/ 700362 w 1598614"/>
                <a:gd name="connsiteY19" fmla="*/ 80232 h 172939"/>
                <a:gd name="connsiteX20" fmla="*/ 799307 w 1598614"/>
                <a:gd name="connsiteY20" fmla="*/ 143471 h 172939"/>
                <a:gd name="connsiteX21" fmla="*/ 799307 w 1598614"/>
                <a:gd name="connsiteY21" fmla="*/ 143471 h 172939"/>
                <a:gd name="connsiteX22" fmla="*/ 898253 w 1598614"/>
                <a:gd name="connsiteY22" fmla="*/ 80232 h 172939"/>
                <a:gd name="connsiteX23" fmla="*/ 1023870 w 1598614"/>
                <a:gd name="connsiteY23" fmla="*/ 0 h 172939"/>
                <a:gd name="connsiteX24" fmla="*/ 1149488 w 1598614"/>
                <a:gd name="connsiteY24" fmla="*/ 80232 h 172939"/>
                <a:gd name="connsiteX25" fmla="*/ 1248433 w 1598614"/>
                <a:gd name="connsiteY25" fmla="*/ 143471 h 172939"/>
                <a:gd name="connsiteX26" fmla="*/ 1347379 w 1598614"/>
                <a:gd name="connsiteY26" fmla="*/ 80232 h 172939"/>
                <a:gd name="connsiteX27" fmla="*/ 1472997 w 1598614"/>
                <a:gd name="connsiteY27" fmla="*/ 0 h 172939"/>
                <a:gd name="connsiteX28" fmla="*/ 1598614 w 1598614"/>
                <a:gd name="connsiteY28" fmla="*/ 80232 h 172939"/>
                <a:gd name="connsiteX29" fmla="*/ 1571942 w 1598614"/>
                <a:gd name="connsiteY29" fmla="*/ 92708 h 172939"/>
                <a:gd name="connsiteX30" fmla="*/ 1472997 w 1598614"/>
                <a:gd name="connsiteY30" fmla="*/ 29469 h 172939"/>
                <a:gd name="connsiteX31" fmla="*/ 1374051 w 1598614"/>
                <a:gd name="connsiteY31" fmla="*/ 92708 h 172939"/>
                <a:gd name="connsiteX32" fmla="*/ 1248648 w 1598614"/>
                <a:gd name="connsiteY32" fmla="*/ 172939 h 172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598614" h="172939">
                  <a:moveTo>
                    <a:pt x="1248648" y="172939"/>
                  </a:moveTo>
                  <a:cubicBezTo>
                    <a:pt x="1194229" y="172939"/>
                    <a:pt x="1146046" y="142180"/>
                    <a:pt x="1123031" y="92708"/>
                  </a:cubicBezTo>
                  <a:cubicBezTo>
                    <a:pt x="1104962" y="53775"/>
                    <a:pt x="1067105" y="29469"/>
                    <a:pt x="1024085" y="29469"/>
                  </a:cubicBezTo>
                  <a:cubicBezTo>
                    <a:pt x="981066" y="29469"/>
                    <a:pt x="943208" y="53775"/>
                    <a:pt x="925140" y="92708"/>
                  </a:cubicBezTo>
                  <a:cubicBezTo>
                    <a:pt x="902124" y="142180"/>
                    <a:pt x="853942" y="172939"/>
                    <a:pt x="799522" y="172939"/>
                  </a:cubicBezTo>
                  <a:cubicBezTo>
                    <a:pt x="799522" y="172939"/>
                    <a:pt x="799522" y="172939"/>
                    <a:pt x="799522" y="172939"/>
                  </a:cubicBezTo>
                  <a:cubicBezTo>
                    <a:pt x="744887" y="172939"/>
                    <a:pt x="696920" y="142180"/>
                    <a:pt x="673905" y="92708"/>
                  </a:cubicBezTo>
                  <a:cubicBezTo>
                    <a:pt x="655836" y="53775"/>
                    <a:pt x="617979" y="29469"/>
                    <a:pt x="574959" y="29469"/>
                  </a:cubicBezTo>
                  <a:cubicBezTo>
                    <a:pt x="531939" y="29469"/>
                    <a:pt x="494082" y="53775"/>
                    <a:pt x="476014" y="92708"/>
                  </a:cubicBezTo>
                  <a:cubicBezTo>
                    <a:pt x="452998" y="142180"/>
                    <a:pt x="405031" y="172939"/>
                    <a:pt x="350396" y="172939"/>
                  </a:cubicBezTo>
                  <a:cubicBezTo>
                    <a:pt x="295976" y="172939"/>
                    <a:pt x="247794" y="142180"/>
                    <a:pt x="224778" y="92708"/>
                  </a:cubicBezTo>
                  <a:cubicBezTo>
                    <a:pt x="206710" y="53775"/>
                    <a:pt x="168853" y="29469"/>
                    <a:pt x="125833" y="29469"/>
                  </a:cubicBezTo>
                  <a:cubicBezTo>
                    <a:pt x="82813" y="29469"/>
                    <a:pt x="44956" y="53775"/>
                    <a:pt x="26887" y="92708"/>
                  </a:cubicBezTo>
                  <a:lnTo>
                    <a:pt x="0" y="80232"/>
                  </a:lnTo>
                  <a:cubicBezTo>
                    <a:pt x="23016" y="30759"/>
                    <a:pt x="70983" y="0"/>
                    <a:pt x="125618" y="0"/>
                  </a:cubicBezTo>
                  <a:cubicBezTo>
                    <a:pt x="180253" y="0"/>
                    <a:pt x="228220" y="30759"/>
                    <a:pt x="251235" y="80232"/>
                  </a:cubicBezTo>
                  <a:cubicBezTo>
                    <a:pt x="269304" y="119165"/>
                    <a:pt x="307376" y="143471"/>
                    <a:pt x="350181" y="143471"/>
                  </a:cubicBezTo>
                  <a:cubicBezTo>
                    <a:pt x="393201" y="143471"/>
                    <a:pt x="431058" y="119165"/>
                    <a:pt x="449126" y="80232"/>
                  </a:cubicBezTo>
                  <a:cubicBezTo>
                    <a:pt x="472142" y="30759"/>
                    <a:pt x="520324" y="0"/>
                    <a:pt x="574744" y="0"/>
                  </a:cubicBezTo>
                  <a:cubicBezTo>
                    <a:pt x="629164" y="0"/>
                    <a:pt x="677346" y="30759"/>
                    <a:pt x="700362" y="80232"/>
                  </a:cubicBezTo>
                  <a:cubicBezTo>
                    <a:pt x="718430" y="119165"/>
                    <a:pt x="756287" y="143471"/>
                    <a:pt x="799307" y="143471"/>
                  </a:cubicBezTo>
                  <a:lnTo>
                    <a:pt x="799307" y="143471"/>
                  </a:lnTo>
                  <a:cubicBezTo>
                    <a:pt x="842327" y="143471"/>
                    <a:pt x="880184" y="119165"/>
                    <a:pt x="898253" y="80232"/>
                  </a:cubicBezTo>
                  <a:cubicBezTo>
                    <a:pt x="921268" y="30759"/>
                    <a:pt x="969235" y="0"/>
                    <a:pt x="1023870" y="0"/>
                  </a:cubicBezTo>
                  <a:cubicBezTo>
                    <a:pt x="1078505" y="0"/>
                    <a:pt x="1126472" y="30759"/>
                    <a:pt x="1149488" y="80232"/>
                  </a:cubicBezTo>
                  <a:cubicBezTo>
                    <a:pt x="1167556" y="119165"/>
                    <a:pt x="1205414" y="143471"/>
                    <a:pt x="1248433" y="143471"/>
                  </a:cubicBezTo>
                  <a:cubicBezTo>
                    <a:pt x="1291453" y="143471"/>
                    <a:pt x="1329311" y="119165"/>
                    <a:pt x="1347379" y="80232"/>
                  </a:cubicBezTo>
                  <a:cubicBezTo>
                    <a:pt x="1370394" y="30759"/>
                    <a:pt x="1418361" y="0"/>
                    <a:pt x="1472997" y="0"/>
                  </a:cubicBezTo>
                  <a:cubicBezTo>
                    <a:pt x="1527632" y="0"/>
                    <a:pt x="1575814" y="30759"/>
                    <a:pt x="1598614" y="80232"/>
                  </a:cubicBezTo>
                  <a:lnTo>
                    <a:pt x="1571942" y="92708"/>
                  </a:lnTo>
                  <a:cubicBezTo>
                    <a:pt x="1553874" y="53775"/>
                    <a:pt x="1515801" y="29469"/>
                    <a:pt x="1472997" y="29469"/>
                  </a:cubicBezTo>
                  <a:cubicBezTo>
                    <a:pt x="1429977" y="29469"/>
                    <a:pt x="1392119" y="53775"/>
                    <a:pt x="1374051" y="92708"/>
                  </a:cubicBezTo>
                  <a:cubicBezTo>
                    <a:pt x="1351251" y="142180"/>
                    <a:pt x="1303069" y="172939"/>
                    <a:pt x="1248648" y="172939"/>
                  </a:cubicBezTo>
                  <a:close/>
                </a:path>
              </a:pathLst>
            </a:custGeom>
            <a:grpFill/>
            <a:ln w="214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C1B96628-2FF8-4129-B665-45B8F45AC4CC}"/>
                </a:ext>
              </a:extLst>
            </p:cNvPr>
            <p:cNvSpPr/>
            <p:nvPr/>
          </p:nvSpPr>
          <p:spPr>
            <a:xfrm>
              <a:off x="2504802" y="1755501"/>
              <a:ext cx="1598829" cy="172724"/>
            </a:xfrm>
            <a:custGeom>
              <a:avLst/>
              <a:gdLst>
                <a:gd name="connsiteX0" fmla="*/ 1248648 w 1598829"/>
                <a:gd name="connsiteY0" fmla="*/ 172724 h 172724"/>
                <a:gd name="connsiteX1" fmla="*/ 1123031 w 1598829"/>
                <a:gd name="connsiteY1" fmla="*/ 92492 h 172724"/>
                <a:gd name="connsiteX2" fmla="*/ 1024085 w 1598829"/>
                <a:gd name="connsiteY2" fmla="*/ 29253 h 172724"/>
                <a:gd name="connsiteX3" fmla="*/ 925140 w 1598829"/>
                <a:gd name="connsiteY3" fmla="*/ 92492 h 172724"/>
                <a:gd name="connsiteX4" fmla="*/ 799522 w 1598829"/>
                <a:gd name="connsiteY4" fmla="*/ 172724 h 172724"/>
                <a:gd name="connsiteX5" fmla="*/ 799522 w 1598829"/>
                <a:gd name="connsiteY5" fmla="*/ 172724 h 172724"/>
                <a:gd name="connsiteX6" fmla="*/ 673905 w 1598829"/>
                <a:gd name="connsiteY6" fmla="*/ 92492 h 172724"/>
                <a:gd name="connsiteX7" fmla="*/ 574959 w 1598829"/>
                <a:gd name="connsiteY7" fmla="*/ 29253 h 172724"/>
                <a:gd name="connsiteX8" fmla="*/ 476014 w 1598829"/>
                <a:gd name="connsiteY8" fmla="*/ 92492 h 172724"/>
                <a:gd name="connsiteX9" fmla="*/ 350396 w 1598829"/>
                <a:gd name="connsiteY9" fmla="*/ 172724 h 172724"/>
                <a:gd name="connsiteX10" fmla="*/ 224778 w 1598829"/>
                <a:gd name="connsiteY10" fmla="*/ 92492 h 172724"/>
                <a:gd name="connsiteX11" fmla="*/ 125833 w 1598829"/>
                <a:gd name="connsiteY11" fmla="*/ 29253 h 172724"/>
                <a:gd name="connsiteX12" fmla="*/ 26887 w 1598829"/>
                <a:gd name="connsiteY12" fmla="*/ 92492 h 172724"/>
                <a:gd name="connsiteX13" fmla="*/ 0 w 1598829"/>
                <a:gd name="connsiteY13" fmla="*/ 80232 h 172724"/>
                <a:gd name="connsiteX14" fmla="*/ 125618 w 1598829"/>
                <a:gd name="connsiteY14" fmla="*/ 0 h 172724"/>
                <a:gd name="connsiteX15" fmla="*/ 251235 w 1598829"/>
                <a:gd name="connsiteY15" fmla="*/ 80232 h 172724"/>
                <a:gd name="connsiteX16" fmla="*/ 350181 w 1598829"/>
                <a:gd name="connsiteY16" fmla="*/ 143471 h 172724"/>
                <a:gd name="connsiteX17" fmla="*/ 449126 w 1598829"/>
                <a:gd name="connsiteY17" fmla="*/ 80232 h 172724"/>
                <a:gd name="connsiteX18" fmla="*/ 574744 w 1598829"/>
                <a:gd name="connsiteY18" fmla="*/ 0 h 172724"/>
                <a:gd name="connsiteX19" fmla="*/ 700362 w 1598829"/>
                <a:gd name="connsiteY19" fmla="*/ 80232 h 172724"/>
                <a:gd name="connsiteX20" fmla="*/ 799307 w 1598829"/>
                <a:gd name="connsiteY20" fmla="*/ 143471 h 172724"/>
                <a:gd name="connsiteX21" fmla="*/ 799307 w 1598829"/>
                <a:gd name="connsiteY21" fmla="*/ 143471 h 172724"/>
                <a:gd name="connsiteX22" fmla="*/ 898253 w 1598829"/>
                <a:gd name="connsiteY22" fmla="*/ 80232 h 172724"/>
                <a:gd name="connsiteX23" fmla="*/ 1024085 w 1598829"/>
                <a:gd name="connsiteY23" fmla="*/ 0 h 172724"/>
                <a:gd name="connsiteX24" fmla="*/ 1149703 w 1598829"/>
                <a:gd name="connsiteY24" fmla="*/ 80232 h 172724"/>
                <a:gd name="connsiteX25" fmla="*/ 1248648 w 1598829"/>
                <a:gd name="connsiteY25" fmla="*/ 143471 h 172724"/>
                <a:gd name="connsiteX26" fmla="*/ 1347594 w 1598829"/>
                <a:gd name="connsiteY26" fmla="*/ 80232 h 172724"/>
                <a:gd name="connsiteX27" fmla="*/ 1473212 w 1598829"/>
                <a:gd name="connsiteY27" fmla="*/ 0 h 172724"/>
                <a:gd name="connsiteX28" fmla="*/ 1598829 w 1598829"/>
                <a:gd name="connsiteY28" fmla="*/ 80232 h 172724"/>
                <a:gd name="connsiteX29" fmla="*/ 1572157 w 1598829"/>
                <a:gd name="connsiteY29" fmla="*/ 92492 h 172724"/>
                <a:gd name="connsiteX30" fmla="*/ 1473212 w 1598829"/>
                <a:gd name="connsiteY30" fmla="*/ 29253 h 172724"/>
                <a:gd name="connsiteX31" fmla="*/ 1374266 w 1598829"/>
                <a:gd name="connsiteY31" fmla="*/ 92492 h 172724"/>
                <a:gd name="connsiteX32" fmla="*/ 1248648 w 1598829"/>
                <a:gd name="connsiteY32" fmla="*/ 172724 h 17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598829" h="172724">
                  <a:moveTo>
                    <a:pt x="1248648" y="172724"/>
                  </a:moveTo>
                  <a:cubicBezTo>
                    <a:pt x="1194229" y="172724"/>
                    <a:pt x="1146046" y="141965"/>
                    <a:pt x="1123031" y="92492"/>
                  </a:cubicBezTo>
                  <a:cubicBezTo>
                    <a:pt x="1104962" y="53560"/>
                    <a:pt x="1067105" y="29253"/>
                    <a:pt x="1024085" y="29253"/>
                  </a:cubicBezTo>
                  <a:cubicBezTo>
                    <a:pt x="981066" y="29253"/>
                    <a:pt x="943208" y="53560"/>
                    <a:pt x="925140" y="92492"/>
                  </a:cubicBezTo>
                  <a:cubicBezTo>
                    <a:pt x="902124" y="141965"/>
                    <a:pt x="853942" y="172724"/>
                    <a:pt x="799522" y="172724"/>
                  </a:cubicBezTo>
                  <a:cubicBezTo>
                    <a:pt x="799522" y="172724"/>
                    <a:pt x="799522" y="172724"/>
                    <a:pt x="799522" y="172724"/>
                  </a:cubicBezTo>
                  <a:cubicBezTo>
                    <a:pt x="744887" y="172724"/>
                    <a:pt x="696920" y="141965"/>
                    <a:pt x="673905" y="92492"/>
                  </a:cubicBezTo>
                  <a:cubicBezTo>
                    <a:pt x="655836" y="53560"/>
                    <a:pt x="617979" y="29253"/>
                    <a:pt x="574959" y="29253"/>
                  </a:cubicBezTo>
                  <a:cubicBezTo>
                    <a:pt x="531939" y="29253"/>
                    <a:pt x="494082" y="53560"/>
                    <a:pt x="476014" y="92492"/>
                  </a:cubicBezTo>
                  <a:cubicBezTo>
                    <a:pt x="452998" y="141965"/>
                    <a:pt x="405031" y="172724"/>
                    <a:pt x="350396" y="172724"/>
                  </a:cubicBezTo>
                  <a:cubicBezTo>
                    <a:pt x="295976" y="172724"/>
                    <a:pt x="247794" y="141965"/>
                    <a:pt x="224778" y="92492"/>
                  </a:cubicBezTo>
                  <a:cubicBezTo>
                    <a:pt x="206710" y="53560"/>
                    <a:pt x="168853" y="29253"/>
                    <a:pt x="125833" y="29253"/>
                  </a:cubicBezTo>
                  <a:cubicBezTo>
                    <a:pt x="82813" y="29253"/>
                    <a:pt x="44956" y="53560"/>
                    <a:pt x="26887" y="92492"/>
                  </a:cubicBezTo>
                  <a:lnTo>
                    <a:pt x="0" y="80232"/>
                  </a:lnTo>
                  <a:cubicBezTo>
                    <a:pt x="23016" y="30759"/>
                    <a:pt x="70983" y="0"/>
                    <a:pt x="125618" y="0"/>
                  </a:cubicBezTo>
                  <a:cubicBezTo>
                    <a:pt x="180253" y="0"/>
                    <a:pt x="228220" y="30759"/>
                    <a:pt x="251235" y="80232"/>
                  </a:cubicBezTo>
                  <a:cubicBezTo>
                    <a:pt x="269304" y="119165"/>
                    <a:pt x="307376" y="143471"/>
                    <a:pt x="350181" y="143471"/>
                  </a:cubicBezTo>
                  <a:cubicBezTo>
                    <a:pt x="393201" y="143471"/>
                    <a:pt x="431058" y="119165"/>
                    <a:pt x="449126" y="80232"/>
                  </a:cubicBezTo>
                  <a:cubicBezTo>
                    <a:pt x="472142" y="30759"/>
                    <a:pt x="520324" y="0"/>
                    <a:pt x="574744" y="0"/>
                  </a:cubicBezTo>
                  <a:cubicBezTo>
                    <a:pt x="629164" y="0"/>
                    <a:pt x="677346" y="30759"/>
                    <a:pt x="700362" y="80232"/>
                  </a:cubicBezTo>
                  <a:cubicBezTo>
                    <a:pt x="718430" y="119165"/>
                    <a:pt x="756287" y="143471"/>
                    <a:pt x="799307" y="143471"/>
                  </a:cubicBezTo>
                  <a:lnTo>
                    <a:pt x="799307" y="143471"/>
                  </a:lnTo>
                  <a:cubicBezTo>
                    <a:pt x="842327" y="143471"/>
                    <a:pt x="880184" y="119165"/>
                    <a:pt x="898253" y="80232"/>
                  </a:cubicBezTo>
                  <a:cubicBezTo>
                    <a:pt x="921483" y="30759"/>
                    <a:pt x="969450" y="0"/>
                    <a:pt x="1024085" y="0"/>
                  </a:cubicBezTo>
                  <a:cubicBezTo>
                    <a:pt x="1078720" y="0"/>
                    <a:pt x="1126688" y="30759"/>
                    <a:pt x="1149703" y="80232"/>
                  </a:cubicBezTo>
                  <a:cubicBezTo>
                    <a:pt x="1167771" y="119165"/>
                    <a:pt x="1205629" y="143471"/>
                    <a:pt x="1248648" y="143471"/>
                  </a:cubicBezTo>
                  <a:cubicBezTo>
                    <a:pt x="1291668" y="143471"/>
                    <a:pt x="1329526" y="119165"/>
                    <a:pt x="1347594" y="80232"/>
                  </a:cubicBezTo>
                  <a:cubicBezTo>
                    <a:pt x="1370610" y="30759"/>
                    <a:pt x="1418792" y="0"/>
                    <a:pt x="1473212" y="0"/>
                  </a:cubicBezTo>
                  <a:cubicBezTo>
                    <a:pt x="1527847" y="0"/>
                    <a:pt x="1576029" y="30759"/>
                    <a:pt x="1598829" y="80232"/>
                  </a:cubicBezTo>
                  <a:lnTo>
                    <a:pt x="1572157" y="92492"/>
                  </a:lnTo>
                  <a:cubicBezTo>
                    <a:pt x="1554089" y="53560"/>
                    <a:pt x="1516016" y="29253"/>
                    <a:pt x="1473212" y="29253"/>
                  </a:cubicBezTo>
                  <a:cubicBezTo>
                    <a:pt x="1430192" y="29253"/>
                    <a:pt x="1392335" y="53560"/>
                    <a:pt x="1374266" y="92492"/>
                  </a:cubicBezTo>
                  <a:cubicBezTo>
                    <a:pt x="1351251" y="141965"/>
                    <a:pt x="1303069" y="172724"/>
                    <a:pt x="1248648" y="172724"/>
                  </a:cubicBezTo>
                  <a:close/>
                </a:path>
              </a:pathLst>
            </a:custGeom>
            <a:grpFill/>
            <a:ln w="214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CD08F08-7E97-4B57-B5E5-A5A3E675D567}"/>
              </a:ext>
            </a:extLst>
          </p:cNvPr>
          <p:cNvGrpSpPr/>
          <p:nvPr userDrawn="1"/>
        </p:nvGrpSpPr>
        <p:grpSpPr>
          <a:xfrm>
            <a:off x="11052344" y="5438146"/>
            <a:ext cx="705479" cy="705479"/>
            <a:chOff x="11214904" y="5539746"/>
            <a:chExt cx="705479" cy="705479"/>
          </a:xfrm>
        </p:grpSpPr>
        <p:sp>
          <p:nvSpPr>
            <p:cNvPr id="24" name="Graphic 212">
              <a:extLst>
                <a:ext uri="{FF2B5EF4-FFF2-40B4-BE49-F238E27FC236}">
                  <a16:creationId xmlns:a16="http://schemas.microsoft.com/office/drawing/2014/main" id="{1055FF28-FC47-4F04-924F-CED733571C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1214904" y="5539746"/>
              <a:ext cx="705479" cy="705479"/>
            </a:xfrm>
            <a:custGeom>
              <a:avLst/>
              <a:gdLst>
                <a:gd name="connsiteX0" fmla="*/ 403574 w 807148"/>
                <a:gd name="connsiteY0" fmla="*/ 0 h 807148"/>
                <a:gd name="connsiteX1" fmla="*/ 0 w 807148"/>
                <a:gd name="connsiteY1" fmla="*/ 403574 h 807148"/>
                <a:gd name="connsiteX2" fmla="*/ 403574 w 807148"/>
                <a:gd name="connsiteY2" fmla="*/ 807149 h 807148"/>
                <a:gd name="connsiteX3" fmla="*/ 807149 w 807148"/>
                <a:gd name="connsiteY3" fmla="*/ 403574 h 807148"/>
                <a:gd name="connsiteX4" fmla="*/ 403574 w 807148"/>
                <a:gd name="connsiteY4" fmla="*/ 0 h 807148"/>
                <a:gd name="connsiteX5" fmla="*/ 403574 w 807148"/>
                <a:gd name="connsiteY5" fmla="*/ 667988 h 807148"/>
                <a:gd name="connsiteX6" fmla="*/ 139160 w 807148"/>
                <a:gd name="connsiteY6" fmla="*/ 403574 h 807148"/>
                <a:gd name="connsiteX7" fmla="*/ 403574 w 807148"/>
                <a:gd name="connsiteY7" fmla="*/ 139160 h 807148"/>
                <a:gd name="connsiteX8" fmla="*/ 667988 w 807148"/>
                <a:gd name="connsiteY8" fmla="*/ 403574 h 807148"/>
                <a:gd name="connsiteX9" fmla="*/ 403574 w 807148"/>
                <a:gd name="connsiteY9" fmla="*/ 667988 h 8071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07148" h="807148">
                  <a:moveTo>
                    <a:pt x="403574" y="0"/>
                  </a:moveTo>
                  <a:cubicBezTo>
                    <a:pt x="180689" y="0"/>
                    <a:pt x="0" y="180689"/>
                    <a:pt x="0" y="403574"/>
                  </a:cubicBezTo>
                  <a:cubicBezTo>
                    <a:pt x="0" y="626459"/>
                    <a:pt x="180689" y="807149"/>
                    <a:pt x="403574" y="807149"/>
                  </a:cubicBezTo>
                  <a:cubicBezTo>
                    <a:pt x="626459" y="807149"/>
                    <a:pt x="807149" y="626459"/>
                    <a:pt x="807149" y="403574"/>
                  </a:cubicBezTo>
                  <a:cubicBezTo>
                    <a:pt x="807149" y="180689"/>
                    <a:pt x="626459" y="0"/>
                    <a:pt x="403574" y="0"/>
                  </a:cubicBezTo>
                  <a:close/>
                  <a:moveTo>
                    <a:pt x="403574" y="667988"/>
                  </a:moveTo>
                  <a:cubicBezTo>
                    <a:pt x="257556" y="667988"/>
                    <a:pt x="139160" y="549593"/>
                    <a:pt x="139160" y="403574"/>
                  </a:cubicBezTo>
                  <a:cubicBezTo>
                    <a:pt x="139160" y="257556"/>
                    <a:pt x="257556" y="139160"/>
                    <a:pt x="403574" y="139160"/>
                  </a:cubicBezTo>
                  <a:cubicBezTo>
                    <a:pt x="549593" y="139160"/>
                    <a:pt x="667988" y="257556"/>
                    <a:pt x="667988" y="403574"/>
                  </a:cubicBezTo>
                  <a:cubicBezTo>
                    <a:pt x="667988" y="549593"/>
                    <a:pt x="549593" y="667988"/>
                    <a:pt x="403574" y="667988"/>
                  </a:cubicBez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solidFill>
                  <a:schemeClr val="lt1"/>
                </a:solidFill>
              </a:endParaRPr>
            </a:p>
          </p:txBody>
        </p:sp>
        <p:sp>
          <p:nvSpPr>
            <p:cNvPr id="25" name="Graphic 212">
              <a:extLst>
                <a:ext uri="{FF2B5EF4-FFF2-40B4-BE49-F238E27FC236}">
                  <a16:creationId xmlns:a16="http://schemas.microsoft.com/office/drawing/2014/main" id="{5DF23120-2D0B-4C59-B5DB-000A7F7CCA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1214904" y="5539746"/>
              <a:ext cx="705479" cy="705479"/>
            </a:xfrm>
            <a:custGeom>
              <a:avLst/>
              <a:gdLst>
                <a:gd name="connsiteX0" fmla="*/ 403574 w 807148"/>
                <a:gd name="connsiteY0" fmla="*/ 0 h 807148"/>
                <a:gd name="connsiteX1" fmla="*/ 0 w 807148"/>
                <a:gd name="connsiteY1" fmla="*/ 403574 h 807148"/>
                <a:gd name="connsiteX2" fmla="*/ 403574 w 807148"/>
                <a:gd name="connsiteY2" fmla="*/ 807149 h 807148"/>
                <a:gd name="connsiteX3" fmla="*/ 807149 w 807148"/>
                <a:gd name="connsiteY3" fmla="*/ 403574 h 807148"/>
                <a:gd name="connsiteX4" fmla="*/ 403574 w 807148"/>
                <a:gd name="connsiteY4" fmla="*/ 0 h 807148"/>
                <a:gd name="connsiteX5" fmla="*/ 403574 w 807148"/>
                <a:gd name="connsiteY5" fmla="*/ 667988 h 807148"/>
                <a:gd name="connsiteX6" fmla="*/ 139160 w 807148"/>
                <a:gd name="connsiteY6" fmla="*/ 403574 h 807148"/>
                <a:gd name="connsiteX7" fmla="*/ 403574 w 807148"/>
                <a:gd name="connsiteY7" fmla="*/ 139160 h 807148"/>
                <a:gd name="connsiteX8" fmla="*/ 667988 w 807148"/>
                <a:gd name="connsiteY8" fmla="*/ 403574 h 807148"/>
                <a:gd name="connsiteX9" fmla="*/ 403574 w 807148"/>
                <a:gd name="connsiteY9" fmla="*/ 667988 h 8071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07148" h="807148">
                  <a:moveTo>
                    <a:pt x="403574" y="0"/>
                  </a:moveTo>
                  <a:cubicBezTo>
                    <a:pt x="180689" y="0"/>
                    <a:pt x="0" y="180689"/>
                    <a:pt x="0" y="403574"/>
                  </a:cubicBezTo>
                  <a:cubicBezTo>
                    <a:pt x="0" y="626459"/>
                    <a:pt x="180689" y="807149"/>
                    <a:pt x="403574" y="807149"/>
                  </a:cubicBezTo>
                  <a:cubicBezTo>
                    <a:pt x="626459" y="807149"/>
                    <a:pt x="807149" y="626459"/>
                    <a:pt x="807149" y="403574"/>
                  </a:cubicBezTo>
                  <a:cubicBezTo>
                    <a:pt x="807149" y="180689"/>
                    <a:pt x="626459" y="0"/>
                    <a:pt x="403574" y="0"/>
                  </a:cubicBezTo>
                  <a:close/>
                  <a:moveTo>
                    <a:pt x="403574" y="667988"/>
                  </a:moveTo>
                  <a:cubicBezTo>
                    <a:pt x="257556" y="667988"/>
                    <a:pt x="139160" y="549593"/>
                    <a:pt x="139160" y="403574"/>
                  </a:cubicBezTo>
                  <a:cubicBezTo>
                    <a:pt x="139160" y="257556"/>
                    <a:pt x="257556" y="139160"/>
                    <a:pt x="403574" y="139160"/>
                  </a:cubicBezTo>
                  <a:cubicBezTo>
                    <a:pt x="549593" y="139160"/>
                    <a:pt x="667988" y="257556"/>
                    <a:pt x="667988" y="403574"/>
                  </a:cubicBezTo>
                  <a:cubicBezTo>
                    <a:pt x="667988" y="549593"/>
                    <a:pt x="549593" y="667988"/>
                    <a:pt x="403574" y="667988"/>
                  </a:cubicBez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solidFill>
                  <a:schemeClr val="lt1"/>
                </a:solidFill>
              </a:endParaRPr>
            </a:p>
          </p:txBody>
        </p:sp>
      </p:grpSp>
      <p:sp>
        <p:nvSpPr>
          <p:cNvPr id="26" name="Date Placeholder 10">
            <a:extLst>
              <a:ext uri="{FF2B5EF4-FFF2-40B4-BE49-F238E27FC236}">
                <a16:creationId xmlns:a16="http://schemas.microsoft.com/office/drawing/2014/main" id="{259F46E4-2349-4648-9F2A-4AAAF90E2A8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/>
              <a:t>2/1/20XX</a:t>
            </a:r>
            <a:endParaRPr lang="en-US" dirty="0"/>
          </a:p>
        </p:txBody>
      </p:sp>
      <p:sp>
        <p:nvSpPr>
          <p:cNvPr id="27" name="Footer Placeholder 11">
            <a:extLst>
              <a:ext uri="{FF2B5EF4-FFF2-40B4-BE49-F238E27FC236}">
                <a16:creationId xmlns:a16="http://schemas.microsoft.com/office/drawing/2014/main" id="{94E035A8-7A24-4D10-BA2D-2C532F64B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28" name="Slide Number Placeholder 12">
            <a:extLst>
              <a:ext uri="{FF2B5EF4-FFF2-40B4-BE49-F238E27FC236}">
                <a16:creationId xmlns:a16="http://schemas.microsoft.com/office/drawing/2014/main" id="{6C9E9F7A-E573-4282-AF34-299574A05A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0967E29-1480-472A-9FC5-C4768A52587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76936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54CB8CCA-DED1-4DE3-8F45-36B88DD8AE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65739"/>
            <a:ext cx="10515600" cy="112494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15" name="Graphic 190">
            <a:extLst>
              <a:ext uri="{FF2B5EF4-FFF2-40B4-BE49-F238E27FC236}">
                <a16:creationId xmlns:a16="http://schemas.microsoft.com/office/drawing/2014/main" id="{FA1A3B78-4096-4AA2-8788-BDE7FDE0AD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136525"/>
            <a:ext cx="1285907" cy="434428"/>
            <a:chOff x="2504802" y="1755501"/>
            <a:chExt cx="1591731" cy="537747"/>
          </a:xfrm>
          <a:solidFill>
            <a:schemeClr val="tx1"/>
          </a:solidFill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F589B616-117C-44BC-9166-267CB523C065}"/>
                </a:ext>
              </a:extLst>
            </p:cNvPr>
            <p:cNvSpPr/>
            <p:nvPr/>
          </p:nvSpPr>
          <p:spPr>
            <a:xfrm>
              <a:off x="2504802" y="2113855"/>
              <a:ext cx="1598614" cy="172939"/>
            </a:xfrm>
            <a:custGeom>
              <a:avLst/>
              <a:gdLst>
                <a:gd name="connsiteX0" fmla="*/ 1248648 w 1598614"/>
                <a:gd name="connsiteY0" fmla="*/ 172939 h 172939"/>
                <a:gd name="connsiteX1" fmla="*/ 1123031 w 1598614"/>
                <a:gd name="connsiteY1" fmla="*/ 92708 h 172939"/>
                <a:gd name="connsiteX2" fmla="*/ 1024085 w 1598614"/>
                <a:gd name="connsiteY2" fmla="*/ 29469 h 172939"/>
                <a:gd name="connsiteX3" fmla="*/ 925140 w 1598614"/>
                <a:gd name="connsiteY3" fmla="*/ 92708 h 172939"/>
                <a:gd name="connsiteX4" fmla="*/ 799522 w 1598614"/>
                <a:gd name="connsiteY4" fmla="*/ 172939 h 172939"/>
                <a:gd name="connsiteX5" fmla="*/ 799522 w 1598614"/>
                <a:gd name="connsiteY5" fmla="*/ 172939 h 172939"/>
                <a:gd name="connsiteX6" fmla="*/ 673905 w 1598614"/>
                <a:gd name="connsiteY6" fmla="*/ 92708 h 172939"/>
                <a:gd name="connsiteX7" fmla="*/ 574959 w 1598614"/>
                <a:gd name="connsiteY7" fmla="*/ 29469 h 172939"/>
                <a:gd name="connsiteX8" fmla="*/ 476014 w 1598614"/>
                <a:gd name="connsiteY8" fmla="*/ 92708 h 172939"/>
                <a:gd name="connsiteX9" fmla="*/ 350396 w 1598614"/>
                <a:gd name="connsiteY9" fmla="*/ 172939 h 172939"/>
                <a:gd name="connsiteX10" fmla="*/ 224778 w 1598614"/>
                <a:gd name="connsiteY10" fmla="*/ 92708 h 172939"/>
                <a:gd name="connsiteX11" fmla="*/ 125833 w 1598614"/>
                <a:gd name="connsiteY11" fmla="*/ 29469 h 172939"/>
                <a:gd name="connsiteX12" fmla="*/ 26887 w 1598614"/>
                <a:gd name="connsiteY12" fmla="*/ 92708 h 172939"/>
                <a:gd name="connsiteX13" fmla="*/ 0 w 1598614"/>
                <a:gd name="connsiteY13" fmla="*/ 80232 h 172939"/>
                <a:gd name="connsiteX14" fmla="*/ 125618 w 1598614"/>
                <a:gd name="connsiteY14" fmla="*/ 0 h 172939"/>
                <a:gd name="connsiteX15" fmla="*/ 251235 w 1598614"/>
                <a:gd name="connsiteY15" fmla="*/ 80232 h 172939"/>
                <a:gd name="connsiteX16" fmla="*/ 350181 w 1598614"/>
                <a:gd name="connsiteY16" fmla="*/ 143471 h 172939"/>
                <a:gd name="connsiteX17" fmla="*/ 449126 w 1598614"/>
                <a:gd name="connsiteY17" fmla="*/ 80232 h 172939"/>
                <a:gd name="connsiteX18" fmla="*/ 574744 w 1598614"/>
                <a:gd name="connsiteY18" fmla="*/ 0 h 172939"/>
                <a:gd name="connsiteX19" fmla="*/ 700362 w 1598614"/>
                <a:gd name="connsiteY19" fmla="*/ 80232 h 172939"/>
                <a:gd name="connsiteX20" fmla="*/ 799307 w 1598614"/>
                <a:gd name="connsiteY20" fmla="*/ 143471 h 172939"/>
                <a:gd name="connsiteX21" fmla="*/ 799307 w 1598614"/>
                <a:gd name="connsiteY21" fmla="*/ 143471 h 172939"/>
                <a:gd name="connsiteX22" fmla="*/ 898253 w 1598614"/>
                <a:gd name="connsiteY22" fmla="*/ 80232 h 172939"/>
                <a:gd name="connsiteX23" fmla="*/ 1023870 w 1598614"/>
                <a:gd name="connsiteY23" fmla="*/ 0 h 172939"/>
                <a:gd name="connsiteX24" fmla="*/ 1149488 w 1598614"/>
                <a:gd name="connsiteY24" fmla="*/ 80232 h 172939"/>
                <a:gd name="connsiteX25" fmla="*/ 1248433 w 1598614"/>
                <a:gd name="connsiteY25" fmla="*/ 143471 h 172939"/>
                <a:gd name="connsiteX26" fmla="*/ 1347379 w 1598614"/>
                <a:gd name="connsiteY26" fmla="*/ 80232 h 172939"/>
                <a:gd name="connsiteX27" fmla="*/ 1472997 w 1598614"/>
                <a:gd name="connsiteY27" fmla="*/ 0 h 172939"/>
                <a:gd name="connsiteX28" fmla="*/ 1598614 w 1598614"/>
                <a:gd name="connsiteY28" fmla="*/ 80232 h 172939"/>
                <a:gd name="connsiteX29" fmla="*/ 1571942 w 1598614"/>
                <a:gd name="connsiteY29" fmla="*/ 92708 h 172939"/>
                <a:gd name="connsiteX30" fmla="*/ 1472997 w 1598614"/>
                <a:gd name="connsiteY30" fmla="*/ 29469 h 172939"/>
                <a:gd name="connsiteX31" fmla="*/ 1374051 w 1598614"/>
                <a:gd name="connsiteY31" fmla="*/ 92708 h 172939"/>
                <a:gd name="connsiteX32" fmla="*/ 1248648 w 1598614"/>
                <a:gd name="connsiteY32" fmla="*/ 172939 h 172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598614" h="172939">
                  <a:moveTo>
                    <a:pt x="1248648" y="172939"/>
                  </a:moveTo>
                  <a:cubicBezTo>
                    <a:pt x="1194229" y="172939"/>
                    <a:pt x="1146046" y="142180"/>
                    <a:pt x="1123031" y="92708"/>
                  </a:cubicBezTo>
                  <a:cubicBezTo>
                    <a:pt x="1104962" y="53775"/>
                    <a:pt x="1067105" y="29469"/>
                    <a:pt x="1024085" y="29469"/>
                  </a:cubicBezTo>
                  <a:cubicBezTo>
                    <a:pt x="981066" y="29469"/>
                    <a:pt x="943208" y="53775"/>
                    <a:pt x="925140" y="92708"/>
                  </a:cubicBezTo>
                  <a:cubicBezTo>
                    <a:pt x="902124" y="142180"/>
                    <a:pt x="853942" y="172939"/>
                    <a:pt x="799522" y="172939"/>
                  </a:cubicBezTo>
                  <a:cubicBezTo>
                    <a:pt x="799522" y="172939"/>
                    <a:pt x="799522" y="172939"/>
                    <a:pt x="799522" y="172939"/>
                  </a:cubicBezTo>
                  <a:cubicBezTo>
                    <a:pt x="744887" y="172939"/>
                    <a:pt x="696920" y="142180"/>
                    <a:pt x="673905" y="92708"/>
                  </a:cubicBezTo>
                  <a:cubicBezTo>
                    <a:pt x="655836" y="53775"/>
                    <a:pt x="617979" y="29469"/>
                    <a:pt x="574959" y="29469"/>
                  </a:cubicBezTo>
                  <a:cubicBezTo>
                    <a:pt x="531939" y="29469"/>
                    <a:pt x="494082" y="53775"/>
                    <a:pt x="476014" y="92708"/>
                  </a:cubicBezTo>
                  <a:cubicBezTo>
                    <a:pt x="452998" y="142180"/>
                    <a:pt x="405031" y="172939"/>
                    <a:pt x="350396" y="172939"/>
                  </a:cubicBezTo>
                  <a:cubicBezTo>
                    <a:pt x="295976" y="172939"/>
                    <a:pt x="247794" y="142180"/>
                    <a:pt x="224778" y="92708"/>
                  </a:cubicBezTo>
                  <a:cubicBezTo>
                    <a:pt x="206710" y="53775"/>
                    <a:pt x="168853" y="29469"/>
                    <a:pt x="125833" y="29469"/>
                  </a:cubicBezTo>
                  <a:cubicBezTo>
                    <a:pt x="82813" y="29469"/>
                    <a:pt x="44956" y="53775"/>
                    <a:pt x="26887" y="92708"/>
                  </a:cubicBezTo>
                  <a:lnTo>
                    <a:pt x="0" y="80232"/>
                  </a:lnTo>
                  <a:cubicBezTo>
                    <a:pt x="23016" y="30759"/>
                    <a:pt x="70983" y="0"/>
                    <a:pt x="125618" y="0"/>
                  </a:cubicBezTo>
                  <a:cubicBezTo>
                    <a:pt x="180253" y="0"/>
                    <a:pt x="228220" y="30759"/>
                    <a:pt x="251235" y="80232"/>
                  </a:cubicBezTo>
                  <a:cubicBezTo>
                    <a:pt x="269304" y="119165"/>
                    <a:pt x="307376" y="143471"/>
                    <a:pt x="350181" y="143471"/>
                  </a:cubicBezTo>
                  <a:cubicBezTo>
                    <a:pt x="393201" y="143471"/>
                    <a:pt x="431058" y="119165"/>
                    <a:pt x="449126" y="80232"/>
                  </a:cubicBezTo>
                  <a:cubicBezTo>
                    <a:pt x="472142" y="30759"/>
                    <a:pt x="520324" y="0"/>
                    <a:pt x="574744" y="0"/>
                  </a:cubicBezTo>
                  <a:cubicBezTo>
                    <a:pt x="629164" y="0"/>
                    <a:pt x="677346" y="30759"/>
                    <a:pt x="700362" y="80232"/>
                  </a:cubicBezTo>
                  <a:cubicBezTo>
                    <a:pt x="718430" y="119165"/>
                    <a:pt x="756287" y="143471"/>
                    <a:pt x="799307" y="143471"/>
                  </a:cubicBezTo>
                  <a:lnTo>
                    <a:pt x="799307" y="143471"/>
                  </a:lnTo>
                  <a:cubicBezTo>
                    <a:pt x="842327" y="143471"/>
                    <a:pt x="880184" y="119165"/>
                    <a:pt x="898253" y="80232"/>
                  </a:cubicBezTo>
                  <a:cubicBezTo>
                    <a:pt x="921268" y="30759"/>
                    <a:pt x="969235" y="0"/>
                    <a:pt x="1023870" y="0"/>
                  </a:cubicBezTo>
                  <a:cubicBezTo>
                    <a:pt x="1078505" y="0"/>
                    <a:pt x="1126472" y="30759"/>
                    <a:pt x="1149488" y="80232"/>
                  </a:cubicBezTo>
                  <a:cubicBezTo>
                    <a:pt x="1167556" y="119165"/>
                    <a:pt x="1205414" y="143471"/>
                    <a:pt x="1248433" y="143471"/>
                  </a:cubicBezTo>
                  <a:cubicBezTo>
                    <a:pt x="1291453" y="143471"/>
                    <a:pt x="1329311" y="119165"/>
                    <a:pt x="1347379" y="80232"/>
                  </a:cubicBezTo>
                  <a:cubicBezTo>
                    <a:pt x="1370394" y="30759"/>
                    <a:pt x="1418361" y="0"/>
                    <a:pt x="1472997" y="0"/>
                  </a:cubicBezTo>
                  <a:cubicBezTo>
                    <a:pt x="1527632" y="0"/>
                    <a:pt x="1575814" y="30759"/>
                    <a:pt x="1598614" y="80232"/>
                  </a:cubicBezTo>
                  <a:lnTo>
                    <a:pt x="1571942" y="92708"/>
                  </a:lnTo>
                  <a:cubicBezTo>
                    <a:pt x="1553874" y="53775"/>
                    <a:pt x="1515801" y="29469"/>
                    <a:pt x="1472997" y="29469"/>
                  </a:cubicBezTo>
                  <a:cubicBezTo>
                    <a:pt x="1429977" y="29469"/>
                    <a:pt x="1392119" y="53775"/>
                    <a:pt x="1374051" y="92708"/>
                  </a:cubicBezTo>
                  <a:cubicBezTo>
                    <a:pt x="1351251" y="142180"/>
                    <a:pt x="1303069" y="172939"/>
                    <a:pt x="1248648" y="172939"/>
                  </a:cubicBezTo>
                  <a:close/>
                </a:path>
              </a:pathLst>
            </a:custGeom>
            <a:grpFill/>
            <a:ln w="214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63499B12-84EC-4CE5-B0F9-682651A34666}"/>
                </a:ext>
              </a:extLst>
            </p:cNvPr>
            <p:cNvSpPr/>
            <p:nvPr/>
          </p:nvSpPr>
          <p:spPr>
            <a:xfrm>
              <a:off x="2504802" y="1755501"/>
              <a:ext cx="1598829" cy="172724"/>
            </a:xfrm>
            <a:custGeom>
              <a:avLst/>
              <a:gdLst>
                <a:gd name="connsiteX0" fmla="*/ 1248648 w 1598829"/>
                <a:gd name="connsiteY0" fmla="*/ 172724 h 172724"/>
                <a:gd name="connsiteX1" fmla="*/ 1123031 w 1598829"/>
                <a:gd name="connsiteY1" fmla="*/ 92492 h 172724"/>
                <a:gd name="connsiteX2" fmla="*/ 1024085 w 1598829"/>
                <a:gd name="connsiteY2" fmla="*/ 29253 h 172724"/>
                <a:gd name="connsiteX3" fmla="*/ 925140 w 1598829"/>
                <a:gd name="connsiteY3" fmla="*/ 92492 h 172724"/>
                <a:gd name="connsiteX4" fmla="*/ 799522 w 1598829"/>
                <a:gd name="connsiteY4" fmla="*/ 172724 h 172724"/>
                <a:gd name="connsiteX5" fmla="*/ 799522 w 1598829"/>
                <a:gd name="connsiteY5" fmla="*/ 172724 h 172724"/>
                <a:gd name="connsiteX6" fmla="*/ 673905 w 1598829"/>
                <a:gd name="connsiteY6" fmla="*/ 92492 h 172724"/>
                <a:gd name="connsiteX7" fmla="*/ 574959 w 1598829"/>
                <a:gd name="connsiteY7" fmla="*/ 29253 h 172724"/>
                <a:gd name="connsiteX8" fmla="*/ 476014 w 1598829"/>
                <a:gd name="connsiteY8" fmla="*/ 92492 h 172724"/>
                <a:gd name="connsiteX9" fmla="*/ 350396 w 1598829"/>
                <a:gd name="connsiteY9" fmla="*/ 172724 h 172724"/>
                <a:gd name="connsiteX10" fmla="*/ 224778 w 1598829"/>
                <a:gd name="connsiteY10" fmla="*/ 92492 h 172724"/>
                <a:gd name="connsiteX11" fmla="*/ 125833 w 1598829"/>
                <a:gd name="connsiteY11" fmla="*/ 29253 h 172724"/>
                <a:gd name="connsiteX12" fmla="*/ 26887 w 1598829"/>
                <a:gd name="connsiteY12" fmla="*/ 92492 h 172724"/>
                <a:gd name="connsiteX13" fmla="*/ 0 w 1598829"/>
                <a:gd name="connsiteY13" fmla="*/ 80232 h 172724"/>
                <a:gd name="connsiteX14" fmla="*/ 125618 w 1598829"/>
                <a:gd name="connsiteY14" fmla="*/ 0 h 172724"/>
                <a:gd name="connsiteX15" fmla="*/ 251235 w 1598829"/>
                <a:gd name="connsiteY15" fmla="*/ 80232 h 172724"/>
                <a:gd name="connsiteX16" fmla="*/ 350181 w 1598829"/>
                <a:gd name="connsiteY16" fmla="*/ 143471 h 172724"/>
                <a:gd name="connsiteX17" fmla="*/ 449126 w 1598829"/>
                <a:gd name="connsiteY17" fmla="*/ 80232 h 172724"/>
                <a:gd name="connsiteX18" fmla="*/ 574744 w 1598829"/>
                <a:gd name="connsiteY18" fmla="*/ 0 h 172724"/>
                <a:gd name="connsiteX19" fmla="*/ 700362 w 1598829"/>
                <a:gd name="connsiteY19" fmla="*/ 80232 h 172724"/>
                <a:gd name="connsiteX20" fmla="*/ 799307 w 1598829"/>
                <a:gd name="connsiteY20" fmla="*/ 143471 h 172724"/>
                <a:gd name="connsiteX21" fmla="*/ 799307 w 1598829"/>
                <a:gd name="connsiteY21" fmla="*/ 143471 h 172724"/>
                <a:gd name="connsiteX22" fmla="*/ 898253 w 1598829"/>
                <a:gd name="connsiteY22" fmla="*/ 80232 h 172724"/>
                <a:gd name="connsiteX23" fmla="*/ 1024085 w 1598829"/>
                <a:gd name="connsiteY23" fmla="*/ 0 h 172724"/>
                <a:gd name="connsiteX24" fmla="*/ 1149703 w 1598829"/>
                <a:gd name="connsiteY24" fmla="*/ 80232 h 172724"/>
                <a:gd name="connsiteX25" fmla="*/ 1248648 w 1598829"/>
                <a:gd name="connsiteY25" fmla="*/ 143471 h 172724"/>
                <a:gd name="connsiteX26" fmla="*/ 1347594 w 1598829"/>
                <a:gd name="connsiteY26" fmla="*/ 80232 h 172724"/>
                <a:gd name="connsiteX27" fmla="*/ 1473212 w 1598829"/>
                <a:gd name="connsiteY27" fmla="*/ 0 h 172724"/>
                <a:gd name="connsiteX28" fmla="*/ 1598829 w 1598829"/>
                <a:gd name="connsiteY28" fmla="*/ 80232 h 172724"/>
                <a:gd name="connsiteX29" fmla="*/ 1572157 w 1598829"/>
                <a:gd name="connsiteY29" fmla="*/ 92492 h 172724"/>
                <a:gd name="connsiteX30" fmla="*/ 1473212 w 1598829"/>
                <a:gd name="connsiteY30" fmla="*/ 29253 h 172724"/>
                <a:gd name="connsiteX31" fmla="*/ 1374266 w 1598829"/>
                <a:gd name="connsiteY31" fmla="*/ 92492 h 172724"/>
                <a:gd name="connsiteX32" fmla="*/ 1248648 w 1598829"/>
                <a:gd name="connsiteY32" fmla="*/ 172724 h 17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598829" h="172724">
                  <a:moveTo>
                    <a:pt x="1248648" y="172724"/>
                  </a:moveTo>
                  <a:cubicBezTo>
                    <a:pt x="1194229" y="172724"/>
                    <a:pt x="1146046" y="141965"/>
                    <a:pt x="1123031" y="92492"/>
                  </a:cubicBezTo>
                  <a:cubicBezTo>
                    <a:pt x="1104962" y="53560"/>
                    <a:pt x="1067105" y="29253"/>
                    <a:pt x="1024085" y="29253"/>
                  </a:cubicBezTo>
                  <a:cubicBezTo>
                    <a:pt x="981066" y="29253"/>
                    <a:pt x="943208" y="53560"/>
                    <a:pt x="925140" y="92492"/>
                  </a:cubicBezTo>
                  <a:cubicBezTo>
                    <a:pt x="902124" y="141965"/>
                    <a:pt x="853942" y="172724"/>
                    <a:pt x="799522" y="172724"/>
                  </a:cubicBezTo>
                  <a:cubicBezTo>
                    <a:pt x="799522" y="172724"/>
                    <a:pt x="799522" y="172724"/>
                    <a:pt x="799522" y="172724"/>
                  </a:cubicBezTo>
                  <a:cubicBezTo>
                    <a:pt x="744887" y="172724"/>
                    <a:pt x="696920" y="141965"/>
                    <a:pt x="673905" y="92492"/>
                  </a:cubicBezTo>
                  <a:cubicBezTo>
                    <a:pt x="655836" y="53560"/>
                    <a:pt x="617979" y="29253"/>
                    <a:pt x="574959" y="29253"/>
                  </a:cubicBezTo>
                  <a:cubicBezTo>
                    <a:pt x="531939" y="29253"/>
                    <a:pt x="494082" y="53560"/>
                    <a:pt x="476014" y="92492"/>
                  </a:cubicBezTo>
                  <a:cubicBezTo>
                    <a:pt x="452998" y="141965"/>
                    <a:pt x="405031" y="172724"/>
                    <a:pt x="350396" y="172724"/>
                  </a:cubicBezTo>
                  <a:cubicBezTo>
                    <a:pt x="295976" y="172724"/>
                    <a:pt x="247794" y="141965"/>
                    <a:pt x="224778" y="92492"/>
                  </a:cubicBezTo>
                  <a:cubicBezTo>
                    <a:pt x="206710" y="53560"/>
                    <a:pt x="168853" y="29253"/>
                    <a:pt x="125833" y="29253"/>
                  </a:cubicBezTo>
                  <a:cubicBezTo>
                    <a:pt x="82813" y="29253"/>
                    <a:pt x="44956" y="53560"/>
                    <a:pt x="26887" y="92492"/>
                  </a:cubicBezTo>
                  <a:lnTo>
                    <a:pt x="0" y="80232"/>
                  </a:lnTo>
                  <a:cubicBezTo>
                    <a:pt x="23016" y="30759"/>
                    <a:pt x="70983" y="0"/>
                    <a:pt x="125618" y="0"/>
                  </a:cubicBezTo>
                  <a:cubicBezTo>
                    <a:pt x="180253" y="0"/>
                    <a:pt x="228220" y="30759"/>
                    <a:pt x="251235" y="80232"/>
                  </a:cubicBezTo>
                  <a:cubicBezTo>
                    <a:pt x="269304" y="119165"/>
                    <a:pt x="307376" y="143471"/>
                    <a:pt x="350181" y="143471"/>
                  </a:cubicBezTo>
                  <a:cubicBezTo>
                    <a:pt x="393201" y="143471"/>
                    <a:pt x="431058" y="119165"/>
                    <a:pt x="449126" y="80232"/>
                  </a:cubicBezTo>
                  <a:cubicBezTo>
                    <a:pt x="472142" y="30759"/>
                    <a:pt x="520324" y="0"/>
                    <a:pt x="574744" y="0"/>
                  </a:cubicBezTo>
                  <a:cubicBezTo>
                    <a:pt x="629164" y="0"/>
                    <a:pt x="677346" y="30759"/>
                    <a:pt x="700362" y="80232"/>
                  </a:cubicBezTo>
                  <a:cubicBezTo>
                    <a:pt x="718430" y="119165"/>
                    <a:pt x="756287" y="143471"/>
                    <a:pt x="799307" y="143471"/>
                  </a:cubicBezTo>
                  <a:lnTo>
                    <a:pt x="799307" y="143471"/>
                  </a:lnTo>
                  <a:cubicBezTo>
                    <a:pt x="842327" y="143471"/>
                    <a:pt x="880184" y="119165"/>
                    <a:pt x="898253" y="80232"/>
                  </a:cubicBezTo>
                  <a:cubicBezTo>
                    <a:pt x="921483" y="30759"/>
                    <a:pt x="969450" y="0"/>
                    <a:pt x="1024085" y="0"/>
                  </a:cubicBezTo>
                  <a:cubicBezTo>
                    <a:pt x="1078720" y="0"/>
                    <a:pt x="1126688" y="30759"/>
                    <a:pt x="1149703" y="80232"/>
                  </a:cubicBezTo>
                  <a:cubicBezTo>
                    <a:pt x="1167771" y="119165"/>
                    <a:pt x="1205629" y="143471"/>
                    <a:pt x="1248648" y="143471"/>
                  </a:cubicBezTo>
                  <a:cubicBezTo>
                    <a:pt x="1291668" y="143471"/>
                    <a:pt x="1329526" y="119165"/>
                    <a:pt x="1347594" y="80232"/>
                  </a:cubicBezTo>
                  <a:cubicBezTo>
                    <a:pt x="1370610" y="30759"/>
                    <a:pt x="1418792" y="0"/>
                    <a:pt x="1473212" y="0"/>
                  </a:cubicBezTo>
                  <a:cubicBezTo>
                    <a:pt x="1527847" y="0"/>
                    <a:pt x="1576029" y="30759"/>
                    <a:pt x="1598829" y="80232"/>
                  </a:cubicBezTo>
                  <a:lnTo>
                    <a:pt x="1572157" y="92492"/>
                  </a:lnTo>
                  <a:cubicBezTo>
                    <a:pt x="1554089" y="53560"/>
                    <a:pt x="1516016" y="29253"/>
                    <a:pt x="1473212" y="29253"/>
                  </a:cubicBezTo>
                  <a:cubicBezTo>
                    <a:pt x="1430192" y="29253"/>
                    <a:pt x="1392335" y="53560"/>
                    <a:pt x="1374266" y="92492"/>
                  </a:cubicBezTo>
                  <a:cubicBezTo>
                    <a:pt x="1351251" y="141965"/>
                    <a:pt x="1303069" y="172724"/>
                    <a:pt x="1248648" y="172724"/>
                  </a:cubicBezTo>
                  <a:close/>
                </a:path>
              </a:pathLst>
            </a:custGeom>
            <a:grpFill/>
            <a:ln w="214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54184C6-AF68-4E37-913D-0F6FCC56F490}"/>
              </a:ext>
            </a:extLst>
          </p:cNvPr>
          <p:cNvGrpSpPr/>
          <p:nvPr userDrawn="1"/>
        </p:nvGrpSpPr>
        <p:grpSpPr>
          <a:xfrm>
            <a:off x="11052344" y="5438146"/>
            <a:ext cx="705479" cy="705479"/>
            <a:chOff x="11214904" y="5539746"/>
            <a:chExt cx="705479" cy="705479"/>
          </a:xfrm>
        </p:grpSpPr>
        <p:sp>
          <p:nvSpPr>
            <p:cNvPr id="19" name="Graphic 212">
              <a:extLst>
                <a:ext uri="{FF2B5EF4-FFF2-40B4-BE49-F238E27FC236}">
                  <a16:creationId xmlns:a16="http://schemas.microsoft.com/office/drawing/2014/main" id="{B98D88F3-9A0C-497C-A9DC-0567F72E5D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1214904" y="5539746"/>
              <a:ext cx="705479" cy="705479"/>
            </a:xfrm>
            <a:custGeom>
              <a:avLst/>
              <a:gdLst>
                <a:gd name="connsiteX0" fmla="*/ 403574 w 807148"/>
                <a:gd name="connsiteY0" fmla="*/ 0 h 807148"/>
                <a:gd name="connsiteX1" fmla="*/ 0 w 807148"/>
                <a:gd name="connsiteY1" fmla="*/ 403574 h 807148"/>
                <a:gd name="connsiteX2" fmla="*/ 403574 w 807148"/>
                <a:gd name="connsiteY2" fmla="*/ 807149 h 807148"/>
                <a:gd name="connsiteX3" fmla="*/ 807149 w 807148"/>
                <a:gd name="connsiteY3" fmla="*/ 403574 h 807148"/>
                <a:gd name="connsiteX4" fmla="*/ 403574 w 807148"/>
                <a:gd name="connsiteY4" fmla="*/ 0 h 807148"/>
                <a:gd name="connsiteX5" fmla="*/ 403574 w 807148"/>
                <a:gd name="connsiteY5" fmla="*/ 667988 h 807148"/>
                <a:gd name="connsiteX6" fmla="*/ 139160 w 807148"/>
                <a:gd name="connsiteY6" fmla="*/ 403574 h 807148"/>
                <a:gd name="connsiteX7" fmla="*/ 403574 w 807148"/>
                <a:gd name="connsiteY7" fmla="*/ 139160 h 807148"/>
                <a:gd name="connsiteX8" fmla="*/ 667988 w 807148"/>
                <a:gd name="connsiteY8" fmla="*/ 403574 h 807148"/>
                <a:gd name="connsiteX9" fmla="*/ 403574 w 807148"/>
                <a:gd name="connsiteY9" fmla="*/ 667988 h 8071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07148" h="807148">
                  <a:moveTo>
                    <a:pt x="403574" y="0"/>
                  </a:moveTo>
                  <a:cubicBezTo>
                    <a:pt x="180689" y="0"/>
                    <a:pt x="0" y="180689"/>
                    <a:pt x="0" y="403574"/>
                  </a:cubicBezTo>
                  <a:cubicBezTo>
                    <a:pt x="0" y="626459"/>
                    <a:pt x="180689" y="807149"/>
                    <a:pt x="403574" y="807149"/>
                  </a:cubicBezTo>
                  <a:cubicBezTo>
                    <a:pt x="626459" y="807149"/>
                    <a:pt x="807149" y="626459"/>
                    <a:pt x="807149" y="403574"/>
                  </a:cubicBezTo>
                  <a:cubicBezTo>
                    <a:pt x="807149" y="180689"/>
                    <a:pt x="626459" y="0"/>
                    <a:pt x="403574" y="0"/>
                  </a:cubicBezTo>
                  <a:close/>
                  <a:moveTo>
                    <a:pt x="403574" y="667988"/>
                  </a:moveTo>
                  <a:cubicBezTo>
                    <a:pt x="257556" y="667988"/>
                    <a:pt x="139160" y="549593"/>
                    <a:pt x="139160" y="403574"/>
                  </a:cubicBezTo>
                  <a:cubicBezTo>
                    <a:pt x="139160" y="257556"/>
                    <a:pt x="257556" y="139160"/>
                    <a:pt x="403574" y="139160"/>
                  </a:cubicBezTo>
                  <a:cubicBezTo>
                    <a:pt x="549593" y="139160"/>
                    <a:pt x="667988" y="257556"/>
                    <a:pt x="667988" y="403574"/>
                  </a:cubicBezTo>
                  <a:cubicBezTo>
                    <a:pt x="667988" y="549593"/>
                    <a:pt x="549593" y="667988"/>
                    <a:pt x="403574" y="667988"/>
                  </a:cubicBez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solidFill>
                  <a:schemeClr val="lt1"/>
                </a:solidFill>
              </a:endParaRPr>
            </a:p>
          </p:txBody>
        </p:sp>
        <p:sp>
          <p:nvSpPr>
            <p:cNvPr id="20" name="Graphic 212">
              <a:extLst>
                <a:ext uri="{FF2B5EF4-FFF2-40B4-BE49-F238E27FC236}">
                  <a16:creationId xmlns:a16="http://schemas.microsoft.com/office/drawing/2014/main" id="{109A387A-F471-4821-B626-B6D3DA5B37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1214904" y="5539746"/>
              <a:ext cx="705479" cy="705479"/>
            </a:xfrm>
            <a:custGeom>
              <a:avLst/>
              <a:gdLst>
                <a:gd name="connsiteX0" fmla="*/ 403574 w 807148"/>
                <a:gd name="connsiteY0" fmla="*/ 0 h 807148"/>
                <a:gd name="connsiteX1" fmla="*/ 0 w 807148"/>
                <a:gd name="connsiteY1" fmla="*/ 403574 h 807148"/>
                <a:gd name="connsiteX2" fmla="*/ 403574 w 807148"/>
                <a:gd name="connsiteY2" fmla="*/ 807149 h 807148"/>
                <a:gd name="connsiteX3" fmla="*/ 807149 w 807148"/>
                <a:gd name="connsiteY3" fmla="*/ 403574 h 807148"/>
                <a:gd name="connsiteX4" fmla="*/ 403574 w 807148"/>
                <a:gd name="connsiteY4" fmla="*/ 0 h 807148"/>
                <a:gd name="connsiteX5" fmla="*/ 403574 w 807148"/>
                <a:gd name="connsiteY5" fmla="*/ 667988 h 807148"/>
                <a:gd name="connsiteX6" fmla="*/ 139160 w 807148"/>
                <a:gd name="connsiteY6" fmla="*/ 403574 h 807148"/>
                <a:gd name="connsiteX7" fmla="*/ 403574 w 807148"/>
                <a:gd name="connsiteY7" fmla="*/ 139160 h 807148"/>
                <a:gd name="connsiteX8" fmla="*/ 667988 w 807148"/>
                <a:gd name="connsiteY8" fmla="*/ 403574 h 807148"/>
                <a:gd name="connsiteX9" fmla="*/ 403574 w 807148"/>
                <a:gd name="connsiteY9" fmla="*/ 667988 h 8071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07148" h="807148">
                  <a:moveTo>
                    <a:pt x="403574" y="0"/>
                  </a:moveTo>
                  <a:cubicBezTo>
                    <a:pt x="180689" y="0"/>
                    <a:pt x="0" y="180689"/>
                    <a:pt x="0" y="403574"/>
                  </a:cubicBezTo>
                  <a:cubicBezTo>
                    <a:pt x="0" y="626459"/>
                    <a:pt x="180689" y="807149"/>
                    <a:pt x="403574" y="807149"/>
                  </a:cubicBezTo>
                  <a:cubicBezTo>
                    <a:pt x="626459" y="807149"/>
                    <a:pt x="807149" y="626459"/>
                    <a:pt x="807149" y="403574"/>
                  </a:cubicBezTo>
                  <a:cubicBezTo>
                    <a:pt x="807149" y="180689"/>
                    <a:pt x="626459" y="0"/>
                    <a:pt x="403574" y="0"/>
                  </a:cubicBezTo>
                  <a:close/>
                  <a:moveTo>
                    <a:pt x="403574" y="667988"/>
                  </a:moveTo>
                  <a:cubicBezTo>
                    <a:pt x="257556" y="667988"/>
                    <a:pt x="139160" y="549593"/>
                    <a:pt x="139160" y="403574"/>
                  </a:cubicBezTo>
                  <a:cubicBezTo>
                    <a:pt x="139160" y="257556"/>
                    <a:pt x="257556" y="139160"/>
                    <a:pt x="403574" y="139160"/>
                  </a:cubicBezTo>
                  <a:cubicBezTo>
                    <a:pt x="549593" y="139160"/>
                    <a:pt x="667988" y="257556"/>
                    <a:pt x="667988" y="403574"/>
                  </a:cubicBezTo>
                  <a:cubicBezTo>
                    <a:pt x="667988" y="549593"/>
                    <a:pt x="549593" y="667988"/>
                    <a:pt x="403574" y="667988"/>
                  </a:cubicBez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solidFill>
                  <a:schemeClr val="lt1"/>
                </a:solidFill>
              </a:endParaRPr>
            </a:p>
          </p:txBody>
        </p:sp>
      </p:grpSp>
      <p:sp>
        <p:nvSpPr>
          <p:cNvPr id="21" name="Date Placeholder 10">
            <a:extLst>
              <a:ext uri="{FF2B5EF4-FFF2-40B4-BE49-F238E27FC236}">
                <a16:creationId xmlns:a16="http://schemas.microsoft.com/office/drawing/2014/main" id="{D697EDD4-9B36-4B91-B543-B95495C255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/>
              <a:t>2/1/20XX</a:t>
            </a:r>
            <a:endParaRPr lang="en-US" dirty="0"/>
          </a:p>
        </p:txBody>
      </p:sp>
      <p:sp>
        <p:nvSpPr>
          <p:cNvPr id="22" name="Footer Placeholder 11">
            <a:extLst>
              <a:ext uri="{FF2B5EF4-FFF2-40B4-BE49-F238E27FC236}">
                <a16:creationId xmlns:a16="http://schemas.microsoft.com/office/drawing/2014/main" id="{5E11CADB-1F10-4CCF-89E6-AC5ED8E7BF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23" name="Slide Number Placeholder 12">
            <a:extLst>
              <a:ext uri="{FF2B5EF4-FFF2-40B4-BE49-F238E27FC236}">
                <a16:creationId xmlns:a16="http://schemas.microsoft.com/office/drawing/2014/main" id="{46B9E851-BF44-48B2-8234-99BA0A2F03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0967E29-1480-472A-9FC5-C4768A52587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02296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A132AFB4-A853-454F-AB81-EE2659F67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2"/>
            <a:ext cx="2232251" cy="2361890"/>
          </a:xfrm>
          <a:custGeom>
            <a:avLst/>
            <a:gdLst>
              <a:gd name="connsiteX0" fmla="*/ 2292284 w 3871489"/>
              <a:gd name="connsiteY0" fmla="*/ 0 h 4096327"/>
              <a:gd name="connsiteX1" fmla="*/ 3500914 w 3871489"/>
              <a:gd name="connsiteY1" fmla="*/ 0 h 4096327"/>
              <a:gd name="connsiteX2" fmla="*/ 3542229 w 3871489"/>
              <a:gd name="connsiteY2" fmla="*/ 68006 h 4096327"/>
              <a:gd name="connsiteX3" fmla="*/ 3871489 w 3871489"/>
              <a:gd name="connsiteY3" fmla="*/ 1368323 h 4096327"/>
              <a:gd name="connsiteX4" fmla="*/ 1143485 w 3871489"/>
              <a:gd name="connsiteY4" fmla="*/ 4096327 h 4096327"/>
              <a:gd name="connsiteX5" fmla="*/ 81633 w 3871489"/>
              <a:gd name="connsiteY5" fmla="*/ 3881944 h 4096327"/>
              <a:gd name="connsiteX6" fmla="*/ 0 w 3871489"/>
              <a:gd name="connsiteY6" fmla="*/ 3842618 h 4096327"/>
              <a:gd name="connsiteX7" fmla="*/ 0 w 3871489"/>
              <a:gd name="connsiteY7" fmla="*/ 2741475 h 4096327"/>
              <a:gd name="connsiteX8" fmla="*/ 6615 w 3871489"/>
              <a:gd name="connsiteY8" fmla="*/ 2747487 h 4096327"/>
              <a:gd name="connsiteX9" fmla="*/ 1143485 w 3871489"/>
              <a:gd name="connsiteY9" fmla="*/ 3155655 h 4096327"/>
              <a:gd name="connsiteX10" fmla="*/ 2930817 w 3871489"/>
              <a:gd name="connsiteY10" fmla="*/ 1368323 h 4096327"/>
              <a:gd name="connsiteX11" fmla="*/ 2407287 w 3871489"/>
              <a:gd name="connsiteY11" fmla="*/ 104524 h 4096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71489" h="4096327">
                <a:moveTo>
                  <a:pt x="2292284" y="0"/>
                </a:moveTo>
                <a:lnTo>
                  <a:pt x="3500914" y="0"/>
                </a:lnTo>
                <a:lnTo>
                  <a:pt x="3542229" y="68006"/>
                </a:lnTo>
                <a:cubicBezTo>
                  <a:pt x="3752213" y="454545"/>
                  <a:pt x="3871489" y="897507"/>
                  <a:pt x="3871489" y="1368323"/>
                </a:cubicBezTo>
                <a:cubicBezTo>
                  <a:pt x="3871489" y="2874936"/>
                  <a:pt x="2650098" y="4096327"/>
                  <a:pt x="1143485" y="4096327"/>
                </a:cubicBezTo>
                <a:cubicBezTo>
                  <a:pt x="766832" y="4096327"/>
                  <a:pt x="408006" y="4019990"/>
                  <a:pt x="81633" y="3881944"/>
                </a:cubicBezTo>
                <a:lnTo>
                  <a:pt x="0" y="3842618"/>
                </a:lnTo>
                <a:lnTo>
                  <a:pt x="0" y="2741475"/>
                </a:lnTo>
                <a:lnTo>
                  <a:pt x="6615" y="2747487"/>
                </a:lnTo>
                <a:cubicBezTo>
                  <a:pt x="315579" y="3002472"/>
                  <a:pt x="711663" y="3155655"/>
                  <a:pt x="1143485" y="3155655"/>
                </a:cubicBezTo>
                <a:cubicBezTo>
                  <a:pt x="2130515" y="3155655"/>
                  <a:pt x="2930817" y="2355353"/>
                  <a:pt x="2930817" y="1368323"/>
                </a:cubicBezTo>
                <a:cubicBezTo>
                  <a:pt x="2930817" y="874812"/>
                  <a:pt x="2730741" y="427979"/>
                  <a:pt x="2407287" y="104524"/>
                </a:cubicBezTo>
                <a:close/>
              </a:path>
            </a:pathLst>
          </a:cu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C7A51216-87BD-42FE-8101-AA68A199CB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76055" y="633045"/>
            <a:ext cx="5177077" cy="3863063"/>
          </a:xfrm>
        </p:spPr>
        <p:txBody>
          <a:bodyPr anchor="ctr"/>
          <a:lstStyle>
            <a:lvl1pPr algn="ctr">
              <a:lnSpc>
                <a:spcPct val="100000"/>
              </a:lnSpc>
              <a:defRPr b="0" baseline="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04838ED8-47A6-444E-9A70-62C3DDD890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292656"/>
            <a:ext cx="1861854" cy="277779"/>
          </a:xfrm>
          <a:custGeom>
            <a:avLst/>
            <a:gdLst>
              <a:gd name="connsiteX0" fmla="*/ 180458 w 1861854"/>
              <a:gd name="connsiteY0" fmla="*/ 0 h 277779"/>
              <a:gd name="connsiteX1" fmla="*/ 419222 w 1861854"/>
              <a:gd name="connsiteY1" fmla="*/ 238761 h 277779"/>
              <a:gd name="connsiteX2" fmla="*/ 657984 w 1861854"/>
              <a:gd name="connsiteY2" fmla="*/ 0 h 277779"/>
              <a:gd name="connsiteX3" fmla="*/ 896745 w 1861854"/>
              <a:gd name="connsiteY3" fmla="*/ 238761 h 277779"/>
              <a:gd name="connsiteX4" fmla="*/ 1135754 w 1861854"/>
              <a:gd name="connsiteY4" fmla="*/ 0 h 277779"/>
              <a:gd name="connsiteX5" fmla="*/ 1374516 w 1861854"/>
              <a:gd name="connsiteY5" fmla="*/ 238761 h 277779"/>
              <a:gd name="connsiteX6" fmla="*/ 1613277 w 1861854"/>
              <a:gd name="connsiteY6" fmla="*/ 0 h 277779"/>
              <a:gd name="connsiteX7" fmla="*/ 1861854 w 1861854"/>
              <a:gd name="connsiteY7" fmla="*/ 248577 h 277779"/>
              <a:gd name="connsiteX8" fmla="*/ 1842470 w 1861854"/>
              <a:gd name="connsiteY8" fmla="*/ 267963 h 277779"/>
              <a:gd name="connsiteX9" fmla="*/ 1613277 w 1861854"/>
              <a:gd name="connsiteY9" fmla="*/ 39017 h 277779"/>
              <a:gd name="connsiteX10" fmla="*/ 1374516 w 1861854"/>
              <a:gd name="connsiteY10" fmla="*/ 277779 h 277779"/>
              <a:gd name="connsiteX11" fmla="*/ 1135754 w 1861854"/>
              <a:gd name="connsiteY11" fmla="*/ 39017 h 277779"/>
              <a:gd name="connsiteX12" fmla="*/ 896745 w 1861854"/>
              <a:gd name="connsiteY12" fmla="*/ 277779 h 277779"/>
              <a:gd name="connsiteX13" fmla="*/ 657984 w 1861854"/>
              <a:gd name="connsiteY13" fmla="*/ 39017 h 277779"/>
              <a:gd name="connsiteX14" fmla="*/ 419222 w 1861854"/>
              <a:gd name="connsiteY14" fmla="*/ 277779 h 277779"/>
              <a:gd name="connsiteX15" fmla="*/ 180458 w 1861854"/>
              <a:gd name="connsiteY15" fmla="*/ 39017 h 277779"/>
              <a:gd name="connsiteX16" fmla="*/ 0 w 1861854"/>
              <a:gd name="connsiteY16" fmla="*/ 219283 h 277779"/>
              <a:gd name="connsiteX17" fmla="*/ 0 w 1861854"/>
              <a:gd name="connsiteY17" fmla="*/ 180458 h 27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861854" h="277779">
                <a:moveTo>
                  <a:pt x="180458" y="0"/>
                </a:moveTo>
                <a:lnTo>
                  <a:pt x="419222" y="238761"/>
                </a:lnTo>
                <a:lnTo>
                  <a:pt x="657984" y="0"/>
                </a:lnTo>
                <a:lnTo>
                  <a:pt x="896745" y="238761"/>
                </a:lnTo>
                <a:lnTo>
                  <a:pt x="1135754" y="0"/>
                </a:lnTo>
                <a:lnTo>
                  <a:pt x="1374516" y="238761"/>
                </a:lnTo>
                <a:lnTo>
                  <a:pt x="1613277" y="0"/>
                </a:lnTo>
                <a:lnTo>
                  <a:pt x="1861854" y="248577"/>
                </a:lnTo>
                <a:lnTo>
                  <a:pt x="1842470" y="267963"/>
                </a:lnTo>
                <a:lnTo>
                  <a:pt x="1613277" y="39017"/>
                </a:lnTo>
                <a:lnTo>
                  <a:pt x="1374516" y="277779"/>
                </a:lnTo>
                <a:lnTo>
                  <a:pt x="1135754" y="39017"/>
                </a:lnTo>
                <a:lnTo>
                  <a:pt x="896745" y="277779"/>
                </a:lnTo>
                <a:lnTo>
                  <a:pt x="657984" y="39017"/>
                </a:lnTo>
                <a:lnTo>
                  <a:pt x="419222" y="277779"/>
                </a:lnTo>
                <a:lnTo>
                  <a:pt x="180458" y="39017"/>
                </a:lnTo>
                <a:lnTo>
                  <a:pt x="0" y="219283"/>
                </a:lnTo>
                <a:lnTo>
                  <a:pt x="0" y="180458"/>
                </a:lnTo>
                <a:close/>
              </a:path>
            </a:pathLst>
          </a:custGeom>
          <a:solidFill>
            <a:schemeClr val="tx1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EED28DBA-363E-4EDE-9CA4-0A3D2EABA6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732391"/>
            <a:ext cx="1861854" cy="277779"/>
          </a:xfrm>
          <a:custGeom>
            <a:avLst/>
            <a:gdLst>
              <a:gd name="connsiteX0" fmla="*/ 180458 w 1861854"/>
              <a:gd name="connsiteY0" fmla="*/ 0 h 277779"/>
              <a:gd name="connsiteX1" fmla="*/ 419222 w 1861854"/>
              <a:gd name="connsiteY1" fmla="*/ 238761 h 277779"/>
              <a:gd name="connsiteX2" fmla="*/ 657984 w 1861854"/>
              <a:gd name="connsiteY2" fmla="*/ 0 h 277779"/>
              <a:gd name="connsiteX3" fmla="*/ 896745 w 1861854"/>
              <a:gd name="connsiteY3" fmla="*/ 238761 h 277779"/>
              <a:gd name="connsiteX4" fmla="*/ 1135754 w 1861854"/>
              <a:gd name="connsiteY4" fmla="*/ 0 h 277779"/>
              <a:gd name="connsiteX5" fmla="*/ 1374516 w 1861854"/>
              <a:gd name="connsiteY5" fmla="*/ 238761 h 277779"/>
              <a:gd name="connsiteX6" fmla="*/ 1613277 w 1861854"/>
              <a:gd name="connsiteY6" fmla="*/ 0 h 277779"/>
              <a:gd name="connsiteX7" fmla="*/ 1861854 w 1861854"/>
              <a:gd name="connsiteY7" fmla="*/ 248577 h 277779"/>
              <a:gd name="connsiteX8" fmla="*/ 1842470 w 1861854"/>
              <a:gd name="connsiteY8" fmla="*/ 268208 h 277779"/>
              <a:gd name="connsiteX9" fmla="*/ 1613277 w 1861854"/>
              <a:gd name="connsiteY9" fmla="*/ 39017 h 277779"/>
              <a:gd name="connsiteX10" fmla="*/ 1374516 w 1861854"/>
              <a:gd name="connsiteY10" fmla="*/ 277779 h 277779"/>
              <a:gd name="connsiteX11" fmla="*/ 1135754 w 1861854"/>
              <a:gd name="connsiteY11" fmla="*/ 39017 h 277779"/>
              <a:gd name="connsiteX12" fmla="*/ 896745 w 1861854"/>
              <a:gd name="connsiteY12" fmla="*/ 277779 h 277779"/>
              <a:gd name="connsiteX13" fmla="*/ 657984 w 1861854"/>
              <a:gd name="connsiteY13" fmla="*/ 39017 h 277779"/>
              <a:gd name="connsiteX14" fmla="*/ 419222 w 1861854"/>
              <a:gd name="connsiteY14" fmla="*/ 277779 h 277779"/>
              <a:gd name="connsiteX15" fmla="*/ 180458 w 1861854"/>
              <a:gd name="connsiteY15" fmla="*/ 39017 h 277779"/>
              <a:gd name="connsiteX16" fmla="*/ 0 w 1861854"/>
              <a:gd name="connsiteY16" fmla="*/ 219475 h 277779"/>
              <a:gd name="connsiteX17" fmla="*/ 0 w 1861854"/>
              <a:gd name="connsiteY17" fmla="*/ 180458 h 27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861854" h="277779">
                <a:moveTo>
                  <a:pt x="180458" y="0"/>
                </a:moveTo>
                <a:lnTo>
                  <a:pt x="419222" y="238761"/>
                </a:lnTo>
                <a:lnTo>
                  <a:pt x="657984" y="0"/>
                </a:lnTo>
                <a:lnTo>
                  <a:pt x="896745" y="238761"/>
                </a:lnTo>
                <a:lnTo>
                  <a:pt x="1135754" y="0"/>
                </a:lnTo>
                <a:lnTo>
                  <a:pt x="1374516" y="238761"/>
                </a:lnTo>
                <a:lnTo>
                  <a:pt x="1613277" y="0"/>
                </a:lnTo>
                <a:lnTo>
                  <a:pt x="1861854" y="248577"/>
                </a:lnTo>
                <a:lnTo>
                  <a:pt x="1842470" y="268208"/>
                </a:lnTo>
                <a:lnTo>
                  <a:pt x="1613277" y="39017"/>
                </a:lnTo>
                <a:lnTo>
                  <a:pt x="1374516" y="277779"/>
                </a:lnTo>
                <a:lnTo>
                  <a:pt x="1135754" y="39017"/>
                </a:lnTo>
                <a:lnTo>
                  <a:pt x="896745" y="277779"/>
                </a:lnTo>
                <a:lnTo>
                  <a:pt x="657984" y="39017"/>
                </a:lnTo>
                <a:lnTo>
                  <a:pt x="419222" y="277779"/>
                </a:lnTo>
                <a:lnTo>
                  <a:pt x="180458" y="39017"/>
                </a:lnTo>
                <a:lnTo>
                  <a:pt x="0" y="219475"/>
                </a:lnTo>
                <a:lnTo>
                  <a:pt x="0" y="180458"/>
                </a:lnTo>
                <a:close/>
              </a:path>
            </a:pathLst>
          </a:custGeom>
          <a:solidFill>
            <a:schemeClr val="tx1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CF1A1C4A-5092-4804-8704-EA27850397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2"/>
            <a:ext cx="2232251" cy="2361890"/>
          </a:xfrm>
          <a:custGeom>
            <a:avLst/>
            <a:gdLst>
              <a:gd name="connsiteX0" fmla="*/ 2292284 w 3871489"/>
              <a:gd name="connsiteY0" fmla="*/ 0 h 4096327"/>
              <a:gd name="connsiteX1" fmla="*/ 3500914 w 3871489"/>
              <a:gd name="connsiteY1" fmla="*/ 0 h 4096327"/>
              <a:gd name="connsiteX2" fmla="*/ 3542229 w 3871489"/>
              <a:gd name="connsiteY2" fmla="*/ 68006 h 4096327"/>
              <a:gd name="connsiteX3" fmla="*/ 3871489 w 3871489"/>
              <a:gd name="connsiteY3" fmla="*/ 1368323 h 4096327"/>
              <a:gd name="connsiteX4" fmla="*/ 1143485 w 3871489"/>
              <a:gd name="connsiteY4" fmla="*/ 4096327 h 4096327"/>
              <a:gd name="connsiteX5" fmla="*/ 81633 w 3871489"/>
              <a:gd name="connsiteY5" fmla="*/ 3881944 h 4096327"/>
              <a:gd name="connsiteX6" fmla="*/ 0 w 3871489"/>
              <a:gd name="connsiteY6" fmla="*/ 3842618 h 4096327"/>
              <a:gd name="connsiteX7" fmla="*/ 0 w 3871489"/>
              <a:gd name="connsiteY7" fmla="*/ 2741475 h 4096327"/>
              <a:gd name="connsiteX8" fmla="*/ 6615 w 3871489"/>
              <a:gd name="connsiteY8" fmla="*/ 2747487 h 4096327"/>
              <a:gd name="connsiteX9" fmla="*/ 1143485 w 3871489"/>
              <a:gd name="connsiteY9" fmla="*/ 3155655 h 4096327"/>
              <a:gd name="connsiteX10" fmla="*/ 2930817 w 3871489"/>
              <a:gd name="connsiteY10" fmla="*/ 1368323 h 4096327"/>
              <a:gd name="connsiteX11" fmla="*/ 2407287 w 3871489"/>
              <a:gd name="connsiteY11" fmla="*/ 104524 h 4096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71489" h="4096327">
                <a:moveTo>
                  <a:pt x="2292284" y="0"/>
                </a:moveTo>
                <a:lnTo>
                  <a:pt x="3500914" y="0"/>
                </a:lnTo>
                <a:lnTo>
                  <a:pt x="3542229" y="68006"/>
                </a:lnTo>
                <a:cubicBezTo>
                  <a:pt x="3752213" y="454545"/>
                  <a:pt x="3871489" y="897507"/>
                  <a:pt x="3871489" y="1368323"/>
                </a:cubicBezTo>
                <a:cubicBezTo>
                  <a:pt x="3871489" y="2874936"/>
                  <a:pt x="2650098" y="4096327"/>
                  <a:pt x="1143485" y="4096327"/>
                </a:cubicBezTo>
                <a:cubicBezTo>
                  <a:pt x="766832" y="4096327"/>
                  <a:pt x="408006" y="4019990"/>
                  <a:pt x="81633" y="3881944"/>
                </a:cubicBezTo>
                <a:lnTo>
                  <a:pt x="0" y="3842618"/>
                </a:lnTo>
                <a:lnTo>
                  <a:pt x="0" y="2741475"/>
                </a:lnTo>
                <a:lnTo>
                  <a:pt x="6615" y="2747487"/>
                </a:lnTo>
                <a:cubicBezTo>
                  <a:pt x="315579" y="3002472"/>
                  <a:pt x="711663" y="3155655"/>
                  <a:pt x="1143485" y="3155655"/>
                </a:cubicBezTo>
                <a:cubicBezTo>
                  <a:pt x="2130515" y="3155655"/>
                  <a:pt x="2930817" y="2355353"/>
                  <a:pt x="2930817" y="1368323"/>
                </a:cubicBezTo>
                <a:cubicBezTo>
                  <a:pt x="2930817" y="874812"/>
                  <a:pt x="2730741" y="427979"/>
                  <a:pt x="2407287" y="104524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911BD1D4-C220-4A08-A113-47C384B7F8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759419" y="3564607"/>
            <a:ext cx="3432581" cy="3293393"/>
          </a:xfrm>
          <a:custGeom>
            <a:avLst/>
            <a:gdLst>
              <a:gd name="connsiteX0" fmla="*/ 2473947 w 3432581"/>
              <a:gd name="connsiteY0" fmla="*/ 0 h 3293393"/>
              <a:gd name="connsiteX1" fmla="*/ 3209623 w 3432581"/>
              <a:gd name="connsiteY1" fmla="*/ 111224 h 3293393"/>
              <a:gd name="connsiteX2" fmla="*/ 3432581 w 3432581"/>
              <a:gd name="connsiteY2" fmla="*/ 192828 h 3293393"/>
              <a:gd name="connsiteX3" fmla="*/ 3432581 w 3432581"/>
              <a:gd name="connsiteY3" fmla="*/ 3293393 h 3293393"/>
              <a:gd name="connsiteX4" fmla="*/ 141884 w 3432581"/>
              <a:gd name="connsiteY4" fmla="*/ 3293393 h 3293393"/>
              <a:gd name="connsiteX5" fmla="*/ 111224 w 3432581"/>
              <a:gd name="connsiteY5" fmla="*/ 3209623 h 3293393"/>
              <a:gd name="connsiteX6" fmla="*/ 0 w 3432581"/>
              <a:gd name="connsiteY6" fmla="*/ 2473947 h 3293393"/>
              <a:gd name="connsiteX7" fmla="*/ 2473947 w 3432581"/>
              <a:gd name="connsiteY7" fmla="*/ 0 h 3293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32581" h="3293393">
                <a:moveTo>
                  <a:pt x="2473947" y="0"/>
                </a:moveTo>
                <a:cubicBezTo>
                  <a:pt x="2730133" y="0"/>
                  <a:pt x="2977223" y="38940"/>
                  <a:pt x="3209623" y="111224"/>
                </a:cubicBezTo>
                <a:lnTo>
                  <a:pt x="3432581" y="192828"/>
                </a:lnTo>
                <a:lnTo>
                  <a:pt x="3432581" y="3293393"/>
                </a:lnTo>
                <a:lnTo>
                  <a:pt x="141884" y="3293393"/>
                </a:lnTo>
                <a:lnTo>
                  <a:pt x="111224" y="3209623"/>
                </a:lnTo>
                <a:cubicBezTo>
                  <a:pt x="38940" y="2977224"/>
                  <a:pt x="0" y="2730133"/>
                  <a:pt x="0" y="2473947"/>
                </a:cubicBezTo>
                <a:cubicBezTo>
                  <a:pt x="0" y="1107624"/>
                  <a:pt x="1107624" y="0"/>
                  <a:pt x="2473947" y="0"/>
                </a:cubicBezTo>
                <a:close/>
              </a:path>
            </a:pathLst>
          </a:cu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F494DD11-C4F7-488D-9B64-0D5850F979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759419" y="3564607"/>
            <a:ext cx="3432581" cy="3293393"/>
          </a:xfrm>
          <a:custGeom>
            <a:avLst/>
            <a:gdLst>
              <a:gd name="connsiteX0" fmla="*/ 2473947 w 3432581"/>
              <a:gd name="connsiteY0" fmla="*/ 0 h 3293393"/>
              <a:gd name="connsiteX1" fmla="*/ 3209623 w 3432581"/>
              <a:gd name="connsiteY1" fmla="*/ 111224 h 3293393"/>
              <a:gd name="connsiteX2" fmla="*/ 3432581 w 3432581"/>
              <a:gd name="connsiteY2" fmla="*/ 192828 h 3293393"/>
              <a:gd name="connsiteX3" fmla="*/ 3432581 w 3432581"/>
              <a:gd name="connsiteY3" fmla="*/ 3293393 h 3293393"/>
              <a:gd name="connsiteX4" fmla="*/ 141884 w 3432581"/>
              <a:gd name="connsiteY4" fmla="*/ 3293393 h 3293393"/>
              <a:gd name="connsiteX5" fmla="*/ 111224 w 3432581"/>
              <a:gd name="connsiteY5" fmla="*/ 3209623 h 3293393"/>
              <a:gd name="connsiteX6" fmla="*/ 0 w 3432581"/>
              <a:gd name="connsiteY6" fmla="*/ 2473947 h 3293393"/>
              <a:gd name="connsiteX7" fmla="*/ 2473947 w 3432581"/>
              <a:gd name="connsiteY7" fmla="*/ 0 h 3293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32581" h="3293393">
                <a:moveTo>
                  <a:pt x="2473947" y="0"/>
                </a:moveTo>
                <a:cubicBezTo>
                  <a:pt x="2730133" y="0"/>
                  <a:pt x="2977223" y="38940"/>
                  <a:pt x="3209623" y="111224"/>
                </a:cubicBezTo>
                <a:lnTo>
                  <a:pt x="3432581" y="192828"/>
                </a:lnTo>
                <a:lnTo>
                  <a:pt x="3432581" y="3293393"/>
                </a:lnTo>
                <a:lnTo>
                  <a:pt x="141884" y="3293393"/>
                </a:lnTo>
                <a:lnTo>
                  <a:pt x="111224" y="3209623"/>
                </a:lnTo>
                <a:cubicBezTo>
                  <a:pt x="38940" y="2977224"/>
                  <a:pt x="0" y="2730133"/>
                  <a:pt x="0" y="2473947"/>
                </a:cubicBezTo>
                <a:cubicBezTo>
                  <a:pt x="0" y="1107624"/>
                  <a:pt x="1107624" y="0"/>
                  <a:pt x="2473947" y="0"/>
                </a:cubicBezTo>
                <a:close/>
              </a:path>
            </a:pathLst>
          </a:custGeom>
          <a:solidFill>
            <a:schemeClr val="accent3">
              <a:alpha val="2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45496C8D-0494-44FB-9F43-B3CB6B3BFD3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975828" y="4669152"/>
            <a:ext cx="5177572" cy="887031"/>
          </a:xfrm>
        </p:spPr>
        <p:txBody>
          <a:bodyPr/>
          <a:lstStyle>
            <a:lvl1pPr algn="ctr">
              <a:buNone/>
              <a:defRPr/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23" name="Date Placeholder 178">
            <a:extLst>
              <a:ext uri="{FF2B5EF4-FFF2-40B4-BE49-F238E27FC236}">
                <a16:creationId xmlns:a16="http://schemas.microsoft.com/office/drawing/2014/main" id="{64E5B367-78E8-464F-A44D-8C70877FCA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/>
              <a:t>2/1/20XX</a:t>
            </a:r>
            <a:endParaRPr lang="en-US" dirty="0"/>
          </a:p>
        </p:txBody>
      </p:sp>
      <p:sp>
        <p:nvSpPr>
          <p:cNvPr id="24" name="Footer Placeholder 179">
            <a:extLst>
              <a:ext uri="{FF2B5EF4-FFF2-40B4-BE49-F238E27FC236}">
                <a16:creationId xmlns:a16="http://schemas.microsoft.com/office/drawing/2014/main" id="{D4AC7E0C-0B9F-4398-B582-7326AA2547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 dirty="0"/>
              <a:t>PRESENTATION TITLE</a:t>
            </a:r>
          </a:p>
        </p:txBody>
      </p:sp>
      <p:grpSp>
        <p:nvGrpSpPr>
          <p:cNvPr id="25" name="Graphic 185">
            <a:extLst>
              <a:ext uri="{FF2B5EF4-FFF2-40B4-BE49-F238E27FC236}">
                <a16:creationId xmlns:a16="http://schemas.microsoft.com/office/drawing/2014/main" id="{F902CF95-4802-4803-B88F-358BAD556E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0428621" y="5695520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69CB7288-B078-4989-97BA-5684B8A1B713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21158005-0976-48BA-95EB-78DDDA7A4476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5AE34BF9-E3E8-41D7-B49D-1BF7490282D2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3B1BE576-62F7-4F63-A00C-769E67CB8C23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674FB0B-E21D-4719-AC24-605173B3A42A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31" name="Slide Number Placeholder 180">
            <a:extLst>
              <a:ext uri="{FF2B5EF4-FFF2-40B4-BE49-F238E27FC236}">
                <a16:creationId xmlns:a16="http://schemas.microsoft.com/office/drawing/2014/main" id="{EEC40372-7268-4D4B-9ABF-A1E03F05C2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EA792F7-1D9E-4C7E-A103-E8EDFDC2691E}" type="slidenum">
              <a:rPr lang="en-US" smtClean="0">
                <a:solidFill>
                  <a:srgbClr val="898989"/>
                </a:solidFill>
              </a:rPr>
              <a:t>‹#›</a:t>
            </a:fld>
            <a:endParaRPr lang="en-US" dirty="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36449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>
            <a:extLst>
              <a:ext uri="{FF2B5EF4-FFF2-40B4-BE49-F238E27FC236}">
                <a16:creationId xmlns:a16="http://schemas.microsoft.com/office/drawing/2014/main" id="{CBFCC1FB-30E6-4ECF-8BAF-929D22A143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85186" y="174173"/>
            <a:ext cx="4198182" cy="1158857"/>
          </a:xfrm>
        </p:spPr>
        <p:txBody>
          <a:bodyPr anchor="b">
            <a:normAutofit/>
          </a:bodyPr>
          <a:lstStyle>
            <a:lvl1pPr>
              <a:defRPr/>
            </a:lvl1pPr>
          </a:lstStyle>
          <a:p>
            <a:r>
              <a:rPr lang="en-US" dirty="0"/>
              <a:t>Click to add title</a:t>
            </a:r>
          </a:p>
        </p:txBody>
      </p:sp>
      <p:grpSp>
        <p:nvGrpSpPr>
          <p:cNvPr id="18" name="Graphic 190">
            <a:extLst>
              <a:ext uri="{FF2B5EF4-FFF2-40B4-BE49-F238E27FC236}">
                <a16:creationId xmlns:a16="http://schemas.microsoft.com/office/drawing/2014/main" id="{4E21F050-FD36-4FCB-BAD4-7FEBD0985E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713137"/>
            <a:ext cx="1598829" cy="531293"/>
            <a:chOff x="2504802" y="1755501"/>
            <a:chExt cx="1598829" cy="531293"/>
          </a:xfrm>
          <a:solidFill>
            <a:schemeClr val="tx1"/>
          </a:solidFill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FF19577D-D1B8-4BE5-9A01-6A857761B1DC}"/>
                </a:ext>
              </a:extLst>
            </p:cNvPr>
            <p:cNvSpPr/>
            <p:nvPr/>
          </p:nvSpPr>
          <p:spPr>
            <a:xfrm>
              <a:off x="2504802" y="2113855"/>
              <a:ext cx="1598614" cy="172939"/>
            </a:xfrm>
            <a:custGeom>
              <a:avLst/>
              <a:gdLst>
                <a:gd name="connsiteX0" fmla="*/ 1248648 w 1598614"/>
                <a:gd name="connsiteY0" fmla="*/ 172939 h 172939"/>
                <a:gd name="connsiteX1" fmla="*/ 1123031 w 1598614"/>
                <a:gd name="connsiteY1" fmla="*/ 92708 h 172939"/>
                <a:gd name="connsiteX2" fmla="*/ 1024085 w 1598614"/>
                <a:gd name="connsiteY2" fmla="*/ 29469 h 172939"/>
                <a:gd name="connsiteX3" fmla="*/ 925140 w 1598614"/>
                <a:gd name="connsiteY3" fmla="*/ 92708 h 172939"/>
                <a:gd name="connsiteX4" fmla="*/ 799522 w 1598614"/>
                <a:gd name="connsiteY4" fmla="*/ 172939 h 172939"/>
                <a:gd name="connsiteX5" fmla="*/ 799522 w 1598614"/>
                <a:gd name="connsiteY5" fmla="*/ 172939 h 172939"/>
                <a:gd name="connsiteX6" fmla="*/ 673905 w 1598614"/>
                <a:gd name="connsiteY6" fmla="*/ 92708 h 172939"/>
                <a:gd name="connsiteX7" fmla="*/ 574959 w 1598614"/>
                <a:gd name="connsiteY7" fmla="*/ 29469 h 172939"/>
                <a:gd name="connsiteX8" fmla="*/ 476014 w 1598614"/>
                <a:gd name="connsiteY8" fmla="*/ 92708 h 172939"/>
                <a:gd name="connsiteX9" fmla="*/ 350396 w 1598614"/>
                <a:gd name="connsiteY9" fmla="*/ 172939 h 172939"/>
                <a:gd name="connsiteX10" fmla="*/ 224778 w 1598614"/>
                <a:gd name="connsiteY10" fmla="*/ 92708 h 172939"/>
                <a:gd name="connsiteX11" fmla="*/ 125833 w 1598614"/>
                <a:gd name="connsiteY11" fmla="*/ 29469 h 172939"/>
                <a:gd name="connsiteX12" fmla="*/ 26887 w 1598614"/>
                <a:gd name="connsiteY12" fmla="*/ 92708 h 172939"/>
                <a:gd name="connsiteX13" fmla="*/ 0 w 1598614"/>
                <a:gd name="connsiteY13" fmla="*/ 80232 h 172939"/>
                <a:gd name="connsiteX14" fmla="*/ 125618 w 1598614"/>
                <a:gd name="connsiteY14" fmla="*/ 0 h 172939"/>
                <a:gd name="connsiteX15" fmla="*/ 251235 w 1598614"/>
                <a:gd name="connsiteY15" fmla="*/ 80232 h 172939"/>
                <a:gd name="connsiteX16" fmla="*/ 350181 w 1598614"/>
                <a:gd name="connsiteY16" fmla="*/ 143471 h 172939"/>
                <a:gd name="connsiteX17" fmla="*/ 449126 w 1598614"/>
                <a:gd name="connsiteY17" fmla="*/ 80232 h 172939"/>
                <a:gd name="connsiteX18" fmla="*/ 574744 w 1598614"/>
                <a:gd name="connsiteY18" fmla="*/ 0 h 172939"/>
                <a:gd name="connsiteX19" fmla="*/ 700362 w 1598614"/>
                <a:gd name="connsiteY19" fmla="*/ 80232 h 172939"/>
                <a:gd name="connsiteX20" fmla="*/ 799307 w 1598614"/>
                <a:gd name="connsiteY20" fmla="*/ 143471 h 172939"/>
                <a:gd name="connsiteX21" fmla="*/ 799307 w 1598614"/>
                <a:gd name="connsiteY21" fmla="*/ 143471 h 172939"/>
                <a:gd name="connsiteX22" fmla="*/ 898253 w 1598614"/>
                <a:gd name="connsiteY22" fmla="*/ 80232 h 172939"/>
                <a:gd name="connsiteX23" fmla="*/ 1023870 w 1598614"/>
                <a:gd name="connsiteY23" fmla="*/ 0 h 172939"/>
                <a:gd name="connsiteX24" fmla="*/ 1149488 w 1598614"/>
                <a:gd name="connsiteY24" fmla="*/ 80232 h 172939"/>
                <a:gd name="connsiteX25" fmla="*/ 1248433 w 1598614"/>
                <a:gd name="connsiteY25" fmla="*/ 143471 h 172939"/>
                <a:gd name="connsiteX26" fmla="*/ 1347379 w 1598614"/>
                <a:gd name="connsiteY26" fmla="*/ 80232 h 172939"/>
                <a:gd name="connsiteX27" fmla="*/ 1472997 w 1598614"/>
                <a:gd name="connsiteY27" fmla="*/ 0 h 172939"/>
                <a:gd name="connsiteX28" fmla="*/ 1598614 w 1598614"/>
                <a:gd name="connsiteY28" fmla="*/ 80232 h 172939"/>
                <a:gd name="connsiteX29" fmla="*/ 1571942 w 1598614"/>
                <a:gd name="connsiteY29" fmla="*/ 92708 h 172939"/>
                <a:gd name="connsiteX30" fmla="*/ 1472997 w 1598614"/>
                <a:gd name="connsiteY30" fmla="*/ 29469 h 172939"/>
                <a:gd name="connsiteX31" fmla="*/ 1374051 w 1598614"/>
                <a:gd name="connsiteY31" fmla="*/ 92708 h 172939"/>
                <a:gd name="connsiteX32" fmla="*/ 1248648 w 1598614"/>
                <a:gd name="connsiteY32" fmla="*/ 172939 h 172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598614" h="172939">
                  <a:moveTo>
                    <a:pt x="1248648" y="172939"/>
                  </a:moveTo>
                  <a:cubicBezTo>
                    <a:pt x="1194229" y="172939"/>
                    <a:pt x="1146046" y="142180"/>
                    <a:pt x="1123031" y="92708"/>
                  </a:cubicBezTo>
                  <a:cubicBezTo>
                    <a:pt x="1104962" y="53775"/>
                    <a:pt x="1067105" y="29469"/>
                    <a:pt x="1024085" y="29469"/>
                  </a:cubicBezTo>
                  <a:cubicBezTo>
                    <a:pt x="981066" y="29469"/>
                    <a:pt x="943208" y="53775"/>
                    <a:pt x="925140" y="92708"/>
                  </a:cubicBezTo>
                  <a:cubicBezTo>
                    <a:pt x="902124" y="142180"/>
                    <a:pt x="853942" y="172939"/>
                    <a:pt x="799522" y="172939"/>
                  </a:cubicBezTo>
                  <a:cubicBezTo>
                    <a:pt x="799522" y="172939"/>
                    <a:pt x="799522" y="172939"/>
                    <a:pt x="799522" y="172939"/>
                  </a:cubicBezTo>
                  <a:cubicBezTo>
                    <a:pt x="744887" y="172939"/>
                    <a:pt x="696920" y="142180"/>
                    <a:pt x="673905" y="92708"/>
                  </a:cubicBezTo>
                  <a:cubicBezTo>
                    <a:pt x="655836" y="53775"/>
                    <a:pt x="617979" y="29469"/>
                    <a:pt x="574959" y="29469"/>
                  </a:cubicBezTo>
                  <a:cubicBezTo>
                    <a:pt x="531939" y="29469"/>
                    <a:pt x="494082" y="53775"/>
                    <a:pt x="476014" y="92708"/>
                  </a:cubicBezTo>
                  <a:cubicBezTo>
                    <a:pt x="452998" y="142180"/>
                    <a:pt x="405031" y="172939"/>
                    <a:pt x="350396" y="172939"/>
                  </a:cubicBezTo>
                  <a:cubicBezTo>
                    <a:pt x="295976" y="172939"/>
                    <a:pt x="247794" y="142180"/>
                    <a:pt x="224778" y="92708"/>
                  </a:cubicBezTo>
                  <a:cubicBezTo>
                    <a:pt x="206710" y="53775"/>
                    <a:pt x="168853" y="29469"/>
                    <a:pt x="125833" y="29469"/>
                  </a:cubicBezTo>
                  <a:cubicBezTo>
                    <a:pt x="82813" y="29469"/>
                    <a:pt x="44956" y="53775"/>
                    <a:pt x="26887" y="92708"/>
                  </a:cubicBezTo>
                  <a:lnTo>
                    <a:pt x="0" y="80232"/>
                  </a:lnTo>
                  <a:cubicBezTo>
                    <a:pt x="23016" y="30759"/>
                    <a:pt x="70983" y="0"/>
                    <a:pt x="125618" y="0"/>
                  </a:cubicBezTo>
                  <a:cubicBezTo>
                    <a:pt x="180253" y="0"/>
                    <a:pt x="228220" y="30759"/>
                    <a:pt x="251235" y="80232"/>
                  </a:cubicBezTo>
                  <a:cubicBezTo>
                    <a:pt x="269304" y="119165"/>
                    <a:pt x="307376" y="143471"/>
                    <a:pt x="350181" y="143471"/>
                  </a:cubicBezTo>
                  <a:cubicBezTo>
                    <a:pt x="393201" y="143471"/>
                    <a:pt x="431058" y="119165"/>
                    <a:pt x="449126" y="80232"/>
                  </a:cubicBezTo>
                  <a:cubicBezTo>
                    <a:pt x="472142" y="30759"/>
                    <a:pt x="520324" y="0"/>
                    <a:pt x="574744" y="0"/>
                  </a:cubicBezTo>
                  <a:cubicBezTo>
                    <a:pt x="629164" y="0"/>
                    <a:pt x="677346" y="30759"/>
                    <a:pt x="700362" y="80232"/>
                  </a:cubicBezTo>
                  <a:cubicBezTo>
                    <a:pt x="718430" y="119165"/>
                    <a:pt x="756287" y="143471"/>
                    <a:pt x="799307" y="143471"/>
                  </a:cubicBezTo>
                  <a:lnTo>
                    <a:pt x="799307" y="143471"/>
                  </a:lnTo>
                  <a:cubicBezTo>
                    <a:pt x="842327" y="143471"/>
                    <a:pt x="880184" y="119165"/>
                    <a:pt x="898253" y="80232"/>
                  </a:cubicBezTo>
                  <a:cubicBezTo>
                    <a:pt x="921268" y="30759"/>
                    <a:pt x="969235" y="0"/>
                    <a:pt x="1023870" y="0"/>
                  </a:cubicBezTo>
                  <a:cubicBezTo>
                    <a:pt x="1078505" y="0"/>
                    <a:pt x="1126472" y="30759"/>
                    <a:pt x="1149488" y="80232"/>
                  </a:cubicBezTo>
                  <a:cubicBezTo>
                    <a:pt x="1167556" y="119165"/>
                    <a:pt x="1205414" y="143471"/>
                    <a:pt x="1248433" y="143471"/>
                  </a:cubicBezTo>
                  <a:cubicBezTo>
                    <a:pt x="1291453" y="143471"/>
                    <a:pt x="1329311" y="119165"/>
                    <a:pt x="1347379" y="80232"/>
                  </a:cubicBezTo>
                  <a:cubicBezTo>
                    <a:pt x="1370394" y="30759"/>
                    <a:pt x="1418361" y="0"/>
                    <a:pt x="1472997" y="0"/>
                  </a:cubicBezTo>
                  <a:cubicBezTo>
                    <a:pt x="1527632" y="0"/>
                    <a:pt x="1575814" y="30759"/>
                    <a:pt x="1598614" y="80232"/>
                  </a:cubicBezTo>
                  <a:lnTo>
                    <a:pt x="1571942" y="92708"/>
                  </a:lnTo>
                  <a:cubicBezTo>
                    <a:pt x="1553874" y="53775"/>
                    <a:pt x="1515801" y="29469"/>
                    <a:pt x="1472997" y="29469"/>
                  </a:cubicBezTo>
                  <a:cubicBezTo>
                    <a:pt x="1429977" y="29469"/>
                    <a:pt x="1392119" y="53775"/>
                    <a:pt x="1374051" y="92708"/>
                  </a:cubicBezTo>
                  <a:cubicBezTo>
                    <a:pt x="1351251" y="142180"/>
                    <a:pt x="1303069" y="172939"/>
                    <a:pt x="1248648" y="172939"/>
                  </a:cubicBezTo>
                  <a:close/>
                </a:path>
              </a:pathLst>
            </a:custGeom>
            <a:grpFill/>
            <a:ln w="214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858370E7-080A-48D7-9A26-665FDD5B58FB}"/>
                </a:ext>
              </a:extLst>
            </p:cNvPr>
            <p:cNvSpPr/>
            <p:nvPr/>
          </p:nvSpPr>
          <p:spPr>
            <a:xfrm>
              <a:off x="2504802" y="1755501"/>
              <a:ext cx="1598829" cy="172724"/>
            </a:xfrm>
            <a:custGeom>
              <a:avLst/>
              <a:gdLst>
                <a:gd name="connsiteX0" fmla="*/ 1248648 w 1598829"/>
                <a:gd name="connsiteY0" fmla="*/ 172724 h 172724"/>
                <a:gd name="connsiteX1" fmla="*/ 1123031 w 1598829"/>
                <a:gd name="connsiteY1" fmla="*/ 92492 h 172724"/>
                <a:gd name="connsiteX2" fmla="*/ 1024085 w 1598829"/>
                <a:gd name="connsiteY2" fmla="*/ 29253 h 172724"/>
                <a:gd name="connsiteX3" fmla="*/ 925140 w 1598829"/>
                <a:gd name="connsiteY3" fmla="*/ 92492 h 172724"/>
                <a:gd name="connsiteX4" fmla="*/ 799522 w 1598829"/>
                <a:gd name="connsiteY4" fmla="*/ 172724 h 172724"/>
                <a:gd name="connsiteX5" fmla="*/ 799522 w 1598829"/>
                <a:gd name="connsiteY5" fmla="*/ 172724 h 172724"/>
                <a:gd name="connsiteX6" fmla="*/ 673905 w 1598829"/>
                <a:gd name="connsiteY6" fmla="*/ 92492 h 172724"/>
                <a:gd name="connsiteX7" fmla="*/ 574959 w 1598829"/>
                <a:gd name="connsiteY7" fmla="*/ 29253 h 172724"/>
                <a:gd name="connsiteX8" fmla="*/ 476014 w 1598829"/>
                <a:gd name="connsiteY8" fmla="*/ 92492 h 172724"/>
                <a:gd name="connsiteX9" fmla="*/ 350396 w 1598829"/>
                <a:gd name="connsiteY9" fmla="*/ 172724 h 172724"/>
                <a:gd name="connsiteX10" fmla="*/ 224778 w 1598829"/>
                <a:gd name="connsiteY10" fmla="*/ 92492 h 172724"/>
                <a:gd name="connsiteX11" fmla="*/ 125833 w 1598829"/>
                <a:gd name="connsiteY11" fmla="*/ 29253 h 172724"/>
                <a:gd name="connsiteX12" fmla="*/ 26887 w 1598829"/>
                <a:gd name="connsiteY12" fmla="*/ 92492 h 172724"/>
                <a:gd name="connsiteX13" fmla="*/ 0 w 1598829"/>
                <a:gd name="connsiteY13" fmla="*/ 80232 h 172724"/>
                <a:gd name="connsiteX14" fmla="*/ 125618 w 1598829"/>
                <a:gd name="connsiteY14" fmla="*/ 0 h 172724"/>
                <a:gd name="connsiteX15" fmla="*/ 251235 w 1598829"/>
                <a:gd name="connsiteY15" fmla="*/ 80232 h 172724"/>
                <a:gd name="connsiteX16" fmla="*/ 350181 w 1598829"/>
                <a:gd name="connsiteY16" fmla="*/ 143471 h 172724"/>
                <a:gd name="connsiteX17" fmla="*/ 449126 w 1598829"/>
                <a:gd name="connsiteY17" fmla="*/ 80232 h 172724"/>
                <a:gd name="connsiteX18" fmla="*/ 574744 w 1598829"/>
                <a:gd name="connsiteY18" fmla="*/ 0 h 172724"/>
                <a:gd name="connsiteX19" fmla="*/ 700362 w 1598829"/>
                <a:gd name="connsiteY19" fmla="*/ 80232 h 172724"/>
                <a:gd name="connsiteX20" fmla="*/ 799307 w 1598829"/>
                <a:gd name="connsiteY20" fmla="*/ 143471 h 172724"/>
                <a:gd name="connsiteX21" fmla="*/ 799307 w 1598829"/>
                <a:gd name="connsiteY21" fmla="*/ 143471 h 172724"/>
                <a:gd name="connsiteX22" fmla="*/ 898253 w 1598829"/>
                <a:gd name="connsiteY22" fmla="*/ 80232 h 172724"/>
                <a:gd name="connsiteX23" fmla="*/ 1024085 w 1598829"/>
                <a:gd name="connsiteY23" fmla="*/ 0 h 172724"/>
                <a:gd name="connsiteX24" fmla="*/ 1149703 w 1598829"/>
                <a:gd name="connsiteY24" fmla="*/ 80232 h 172724"/>
                <a:gd name="connsiteX25" fmla="*/ 1248648 w 1598829"/>
                <a:gd name="connsiteY25" fmla="*/ 143471 h 172724"/>
                <a:gd name="connsiteX26" fmla="*/ 1347594 w 1598829"/>
                <a:gd name="connsiteY26" fmla="*/ 80232 h 172724"/>
                <a:gd name="connsiteX27" fmla="*/ 1473212 w 1598829"/>
                <a:gd name="connsiteY27" fmla="*/ 0 h 172724"/>
                <a:gd name="connsiteX28" fmla="*/ 1598829 w 1598829"/>
                <a:gd name="connsiteY28" fmla="*/ 80232 h 172724"/>
                <a:gd name="connsiteX29" fmla="*/ 1572157 w 1598829"/>
                <a:gd name="connsiteY29" fmla="*/ 92492 h 172724"/>
                <a:gd name="connsiteX30" fmla="*/ 1473212 w 1598829"/>
                <a:gd name="connsiteY30" fmla="*/ 29253 h 172724"/>
                <a:gd name="connsiteX31" fmla="*/ 1374266 w 1598829"/>
                <a:gd name="connsiteY31" fmla="*/ 92492 h 172724"/>
                <a:gd name="connsiteX32" fmla="*/ 1248648 w 1598829"/>
                <a:gd name="connsiteY32" fmla="*/ 172724 h 17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598829" h="172724">
                  <a:moveTo>
                    <a:pt x="1248648" y="172724"/>
                  </a:moveTo>
                  <a:cubicBezTo>
                    <a:pt x="1194229" y="172724"/>
                    <a:pt x="1146046" y="141965"/>
                    <a:pt x="1123031" y="92492"/>
                  </a:cubicBezTo>
                  <a:cubicBezTo>
                    <a:pt x="1104962" y="53560"/>
                    <a:pt x="1067105" y="29253"/>
                    <a:pt x="1024085" y="29253"/>
                  </a:cubicBezTo>
                  <a:cubicBezTo>
                    <a:pt x="981066" y="29253"/>
                    <a:pt x="943208" y="53560"/>
                    <a:pt x="925140" y="92492"/>
                  </a:cubicBezTo>
                  <a:cubicBezTo>
                    <a:pt x="902124" y="141965"/>
                    <a:pt x="853942" y="172724"/>
                    <a:pt x="799522" y="172724"/>
                  </a:cubicBezTo>
                  <a:cubicBezTo>
                    <a:pt x="799522" y="172724"/>
                    <a:pt x="799522" y="172724"/>
                    <a:pt x="799522" y="172724"/>
                  </a:cubicBezTo>
                  <a:cubicBezTo>
                    <a:pt x="744887" y="172724"/>
                    <a:pt x="696920" y="141965"/>
                    <a:pt x="673905" y="92492"/>
                  </a:cubicBezTo>
                  <a:cubicBezTo>
                    <a:pt x="655836" y="53560"/>
                    <a:pt x="617979" y="29253"/>
                    <a:pt x="574959" y="29253"/>
                  </a:cubicBezTo>
                  <a:cubicBezTo>
                    <a:pt x="531939" y="29253"/>
                    <a:pt x="494082" y="53560"/>
                    <a:pt x="476014" y="92492"/>
                  </a:cubicBezTo>
                  <a:cubicBezTo>
                    <a:pt x="452998" y="141965"/>
                    <a:pt x="405031" y="172724"/>
                    <a:pt x="350396" y="172724"/>
                  </a:cubicBezTo>
                  <a:cubicBezTo>
                    <a:pt x="295976" y="172724"/>
                    <a:pt x="247794" y="141965"/>
                    <a:pt x="224778" y="92492"/>
                  </a:cubicBezTo>
                  <a:cubicBezTo>
                    <a:pt x="206710" y="53560"/>
                    <a:pt x="168853" y="29253"/>
                    <a:pt x="125833" y="29253"/>
                  </a:cubicBezTo>
                  <a:cubicBezTo>
                    <a:pt x="82813" y="29253"/>
                    <a:pt x="44956" y="53560"/>
                    <a:pt x="26887" y="92492"/>
                  </a:cubicBezTo>
                  <a:lnTo>
                    <a:pt x="0" y="80232"/>
                  </a:lnTo>
                  <a:cubicBezTo>
                    <a:pt x="23016" y="30759"/>
                    <a:pt x="70983" y="0"/>
                    <a:pt x="125618" y="0"/>
                  </a:cubicBezTo>
                  <a:cubicBezTo>
                    <a:pt x="180253" y="0"/>
                    <a:pt x="228220" y="30759"/>
                    <a:pt x="251235" y="80232"/>
                  </a:cubicBezTo>
                  <a:cubicBezTo>
                    <a:pt x="269304" y="119165"/>
                    <a:pt x="307376" y="143471"/>
                    <a:pt x="350181" y="143471"/>
                  </a:cubicBezTo>
                  <a:cubicBezTo>
                    <a:pt x="393201" y="143471"/>
                    <a:pt x="431058" y="119165"/>
                    <a:pt x="449126" y="80232"/>
                  </a:cubicBezTo>
                  <a:cubicBezTo>
                    <a:pt x="472142" y="30759"/>
                    <a:pt x="520324" y="0"/>
                    <a:pt x="574744" y="0"/>
                  </a:cubicBezTo>
                  <a:cubicBezTo>
                    <a:pt x="629164" y="0"/>
                    <a:pt x="677346" y="30759"/>
                    <a:pt x="700362" y="80232"/>
                  </a:cubicBezTo>
                  <a:cubicBezTo>
                    <a:pt x="718430" y="119165"/>
                    <a:pt x="756287" y="143471"/>
                    <a:pt x="799307" y="143471"/>
                  </a:cubicBezTo>
                  <a:lnTo>
                    <a:pt x="799307" y="143471"/>
                  </a:lnTo>
                  <a:cubicBezTo>
                    <a:pt x="842327" y="143471"/>
                    <a:pt x="880184" y="119165"/>
                    <a:pt x="898253" y="80232"/>
                  </a:cubicBezTo>
                  <a:cubicBezTo>
                    <a:pt x="921483" y="30759"/>
                    <a:pt x="969450" y="0"/>
                    <a:pt x="1024085" y="0"/>
                  </a:cubicBezTo>
                  <a:cubicBezTo>
                    <a:pt x="1078720" y="0"/>
                    <a:pt x="1126688" y="30759"/>
                    <a:pt x="1149703" y="80232"/>
                  </a:cubicBezTo>
                  <a:cubicBezTo>
                    <a:pt x="1167771" y="119165"/>
                    <a:pt x="1205629" y="143471"/>
                    <a:pt x="1248648" y="143471"/>
                  </a:cubicBezTo>
                  <a:cubicBezTo>
                    <a:pt x="1291668" y="143471"/>
                    <a:pt x="1329526" y="119165"/>
                    <a:pt x="1347594" y="80232"/>
                  </a:cubicBezTo>
                  <a:cubicBezTo>
                    <a:pt x="1370610" y="30759"/>
                    <a:pt x="1418792" y="0"/>
                    <a:pt x="1473212" y="0"/>
                  </a:cubicBezTo>
                  <a:cubicBezTo>
                    <a:pt x="1527847" y="0"/>
                    <a:pt x="1576029" y="30759"/>
                    <a:pt x="1598829" y="80232"/>
                  </a:cubicBezTo>
                  <a:lnTo>
                    <a:pt x="1572157" y="92492"/>
                  </a:lnTo>
                  <a:cubicBezTo>
                    <a:pt x="1554089" y="53560"/>
                    <a:pt x="1516016" y="29253"/>
                    <a:pt x="1473212" y="29253"/>
                  </a:cubicBezTo>
                  <a:cubicBezTo>
                    <a:pt x="1430192" y="29253"/>
                    <a:pt x="1392335" y="53560"/>
                    <a:pt x="1374266" y="92492"/>
                  </a:cubicBezTo>
                  <a:cubicBezTo>
                    <a:pt x="1351251" y="141965"/>
                    <a:pt x="1303069" y="172724"/>
                    <a:pt x="1248648" y="172724"/>
                  </a:cubicBezTo>
                  <a:close/>
                </a:path>
              </a:pathLst>
            </a:custGeom>
            <a:grpFill/>
            <a:ln w="214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27" name="Graphic 4">
            <a:extLst>
              <a:ext uri="{FF2B5EF4-FFF2-40B4-BE49-F238E27FC236}">
                <a16:creationId xmlns:a16="http://schemas.microsoft.com/office/drawing/2014/main" id="{2F8F0FAC-16EB-487B-B327-26DF1260B9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1102977" y="-67591"/>
            <a:ext cx="1089023" cy="1089034"/>
            <a:chOff x="5734037" y="3067039"/>
            <a:chExt cx="724483" cy="724489"/>
          </a:xfrm>
          <a:solidFill>
            <a:schemeClr val="tx1"/>
          </a:solidFill>
        </p:grpSpPr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41E7A3F8-D1CB-4353-BBEF-2597AF4F058F}"/>
                </a:ext>
              </a:extLst>
            </p:cNvPr>
            <p:cNvSpPr/>
            <p:nvPr/>
          </p:nvSpPr>
          <p:spPr>
            <a:xfrm>
              <a:off x="5734038" y="3067039"/>
              <a:ext cx="14192" cy="14097"/>
            </a:xfrm>
            <a:custGeom>
              <a:avLst/>
              <a:gdLst>
                <a:gd name="connsiteX0" fmla="*/ 14192 w 14192"/>
                <a:gd name="connsiteY0" fmla="*/ 7049 h 14097"/>
                <a:gd name="connsiteX1" fmla="*/ 7144 w 14192"/>
                <a:gd name="connsiteY1" fmla="*/ 14097 h 14097"/>
                <a:gd name="connsiteX2" fmla="*/ 0 w 14192"/>
                <a:gd name="connsiteY2" fmla="*/ 7049 h 14097"/>
                <a:gd name="connsiteX3" fmla="*/ 7049 w 14192"/>
                <a:gd name="connsiteY3" fmla="*/ 0 h 14097"/>
                <a:gd name="connsiteX4" fmla="*/ 14192 w 14192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7">
                  <a:moveTo>
                    <a:pt x="14192" y="7049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B4DDCEAE-BCB2-4B2D-BAB3-4FD5DD7C28AB}"/>
                </a:ext>
              </a:extLst>
            </p:cNvPr>
            <p:cNvSpPr/>
            <p:nvPr/>
          </p:nvSpPr>
          <p:spPr>
            <a:xfrm>
              <a:off x="5793283" y="3067039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C6CD4162-BF6C-4D85-A166-12798D8C8DDB}"/>
                </a:ext>
              </a:extLst>
            </p:cNvPr>
            <p:cNvSpPr/>
            <p:nvPr/>
          </p:nvSpPr>
          <p:spPr>
            <a:xfrm>
              <a:off x="5852433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89C0A376-6D47-4C20-9EEB-049A8694472E}"/>
                </a:ext>
              </a:extLst>
            </p:cNvPr>
            <p:cNvSpPr/>
            <p:nvPr/>
          </p:nvSpPr>
          <p:spPr>
            <a:xfrm>
              <a:off x="5911678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29CFA1FB-BD4A-4307-BFCD-AB9E118C3ABF}"/>
                </a:ext>
              </a:extLst>
            </p:cNvPr>
            <p:cNvSpPr/>
            <p:nvPr/>
          </p:nvSpPr>
          <p:spPr>
            <a:xfrm>
              <a:off x="5970828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66D481F5-D72A-4FDA-AFB8-D278AEDB37A0}"/>
                </a:ext>
              </a:extLst>
            </p:cNvPr>
            <p:cNvSpPr/>
            <p:nvPr/>
          </p:nvSpPr>
          <p:spPr>
            <a:xfrm>
              <a:off x="6030074" y="3067039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D5C94576-1155-4639-805F-75E2196E19B9}"/>
                </a:ext>
              </a:extLst>
            </p:cNvPr>
            <p:cNvSpPr/>
            <p:nvPr/>
          </p:nvSpPr>
          <p:spPr>
            <a:xfrm>
              <a:off x="6089224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3F8E497C-8A0D-4EED-873F-CA66DB950CDF}"/>
                </a:ext>
              </a:extLst>
            </p:cNvPr>
            <p:cNvSpPr/>
            <p:nvPr/>
          </p:nvSpPr>
          <p:spPr>
            <a:xfrm>
              <a:off x="5734038" y="3126284"/>
              <a:ext cx="14192" cy="14097"/>
            </a:xfrm>
            <a:custGeom>
              <a:avLst/>
              <a:gdLst>
                <a:gd name="connsiteX0" fmla="*/ 14192 w 14192"/>
                <a:gd name="connsiteY0" fmla="*/ 7049 h 14097"/>
                <a:gd name="connsiteX1" fmla="*/ 7144 w 14192"/>
                <a:gd name="connsiteY1" fmla="*/ 14097 h 14097"/>
                <a:gd name="connsiteX2" fmla="*/ 0 w 14192"/>
                <a:gd name="connsiteY2" fmla="*/ 7049 h 14097"/>
                <a:gd name="connsiteX3" fmla="*/ 7049 w 14192"/>
                <a:gd name="connsiteY3" fmla="*/ 0 h 14097"/>
                <a:gd name="connsiteX4" fmla="*/ 14192 w 14192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7">
                  <a:moveTo>
                    <a:pt x="14192" y="7049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50990B80-D511-4B73-BC44-14217A17B033}"/>
                </a:ext>
              </a:extLst>
            </p:cNvPr>
            <p:cNvSpPr/>
            <p:nvPr/>
          </p:nvSpPr>
          <p:spPr>
            <a:xfrm>
              <a:off x="5793283" y="3126282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0D7513D5-9349-45EA-BAE9-5B36B43B2853}"/>
                </a:ext>
              </a:extLst>
            </p:cNvPr>
            <p:cNvSpPr/>
            <p:nvPr/>
          </p:nvSpPr>
          <p:spPr>
            <a:xfrm>
              <a:off x="5852433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812098BB-13C9-4C8B-883F-B378B155D904}"/>
                </a:ext>
              </a:extLst>
            </p:cNvPr>
            <p:cNvSpPr/>
            <p:nvPr/>
          </p:nvSpPr>
          <p:spPr>
            <a:xfrm>
              <a:off x="5911678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D78B9DD9-1280-4FC0-B14F-4A40DC3BCCE9}"/>
                </a:ext>
              </a:extLst>
            </p:cNvPr>
            <p:cNvSpPr/>
            <p:nvPr/>
          </p:nvSpPr>
          <p:spPr>
            <a:xfrm>
              <a:off x="5970828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14626B81-518E-408D-9D85-368DEE8E330A}"/>
                </a:ext>
              </a:extLst>
            </p:cNvPr>
            <p:cNvSpPr/>
            <p:nvPr/>
          </p:nvSpPr>
          <p:spPr>
            <a:xfrm>
              <a:off x="6030073" y="312628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8 w 14097"/>
                <a:gd name="connsiteY1" fmla="*/ 14097 h 14097"/>
                <a:gd name="connsiteX2" fmla="*/ 0 w 14097"/>
                <a:gd name="connsiteY2" fmla="*/ 7049 h 14097"/>
                <a:gd name="connsiteX3" fmla="*/ 7048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6937BED2-B271-4124-905D-C024405FD9BA}"/>
                </a:ext>
              </a:extLst>
            </p:cNvPr>
            <p:cNvSpPr/>
            <p:nvPr/>
          </p:nvSpPr>
          <p:spPr>
            <a:xfrm>
              <a:off x="6089224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33B9B2DD-8108-4830-AA14-DDCDB306C439}"/>
                </a:ext>
              </a:extLst>
            </p:cNvPr>
            <p:cNvSpPr/>
            <p:nvPr/>
          </p:nvSpPr>
          <p:spPr>
            <a:xfrm>
              <a:off x="5734038" y="3185434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0ECF9B54-B828-4268-90AC-EA0D0E3B76B3}"/>
                </a:ext>
              </a:extLst>
            </p:cNvPr>
            <p:cNvSpPr/>
            <p:nvPr/>
          </p:nvSpPr>
          <p:spPr>
            <a:xfrm>
              <a:off x="5793283" y="318543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FD744985-041E-42C0-87A9-F99D7D9DBF23}"/>
                </a:ext>
              </a:extLst>
            </p:cNvPr>
            <p:cNvSpPr/>
            <p:nvPr/>
          </p:nvSpPr>
          <p:spPr>
            <a:xfrm>
              <a:off x="5852433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D51D469F-061B-4CFF-B628-0697B945FC49}"/>
                </a:ext>
              </a:extLst>
            </p:cNvPr>
            <p:cNvSpPr/>
            <p:nvPr/>
          </p:nvSpPr>
          <p:spPr>
            <a:xfrm>
              <a:off x="5911678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54C1F283-0289-4E7D-A5DE-3B9997782DF3}"/>
                </a:ext>
              </a:extLst>
            </p:cNvPr>
            <p:cNvSpPr/>
            <p:nvPr/>
          </p:nvSpPr>
          <p:spPr>
            <a:xfrm>
              <a:off x="5970828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924A56B5-AC95-42FF-8636-D2D287380950}"/>
                </a:ext>
              </a:extLst>
            </p:cNvPr>
            <p:cNvSpPr/>
            <p:nvPr/>
          </p:nvSpPr>
          <p:spPr>
            <a:xfrm>
              <a:off x="6030074" y="318543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2DD6578D-E372-4D44-ABDA-D86EBE4F2F29}"/>
                </a:ext>
              </a:extLst>
            </p:cNvPr>
            <p:cNvSpPr/>
            <p:nvPr/>
          </p:nvSpPr>
          <p:spPr>
            <a:xfrm>
              <a:off x="6089224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8CDDE1CB-2352-4AA3-82C7-39C63E6A6FD3}"/>
                </a:ext>
              </a:extLst>
            </p:cNvPr>
            <p:cNvSpPr/>
            <p:nvPr/>
          </p:nvSpPr>
          <p:spPr>
            <a:xfrm>
              <a:off x="5734038" y="3244679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370476DD-D268-4D0B-B358-F8143C45467A}"/>
                </a:ext>
              </a:extLst>
            </p:cNvPr>
            <p:cNvSpPr/>
            <p:nvPr/>
          </p:nvSpPr>
          <p:spPr>
            <a:xfrm>
              <a:off x="5793283" y="3244677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0A947896-0B1B-4F41-9CC3-EA98EC14BA7A}"/>
                </a:ext>
              </a:extLst>
            </p:cNvPr>
            <p:cNvSpPr/>
            <p:nvPr/>
          </p:nvSpPr>
          <p:spPr>
            <a:xfrm>
              <a:off x="5852433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6BA34B1E-6019-4E30-B2DC-8B7942EEC3C6}"/>
                </a:ext>
              </a:extLst>
            </p:cNvPr>
            <p:cNvSpPr/>
            <p:nvPr/>
          </p:nvSpPr>
          <p:spPr>
            <a:xfrm>
              <a:off x="5911678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2D47D0D4-51A5-4673-9205-FEBDF5DDAFAD}"/>
                </a:ext>
              </a:extLst>
            </p:cNvPr>
            <p:cNvSpPr/>
            <p:nvPr/>
          </p:nvSpPr>
          <p:spPr>
            <a:xfrm>
              <a:off x="5970828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91CAE3E1-654D-4A11-951F-052FB8194211}"/>
                </a:ext>
              </a:extLst>
            </p:cNvPr>
            <p:cNvSpPr/>
            <p:nvPr/>
          </p:nvSpPr>
          <p:spPr>
            <a:xfrm>
              <a:off x="6030073" y="324467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EA27E0E3-1A22-45B1-9DDE-E2CAE27AF936}"/>
                </a:ext>
              </a:extLst>
            </p:cNvPr>
            <p:cNvSpPr/>
            <p:nvPr/>
          </p:nvSpPr>
          <p:spPr>
            <a:xfrm>
              <a:off x="6089224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BEF9DA56-0F9C-446A-ACA6-B1737FC9FDB5}"/>
                </a:ext>
              </a:extLst>
            </p:cNvPr>
            <p:cNvSpPr/>
            <p:nvPr/>
          </p:nvSpPr>
          <p:spPr>
            <a:xfrm>
              <a:off x="5734038" y="3303829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864518F8-39BB-4E12-AB05-C6EAA974B2F9}"/>
                </a:ext>
              </a:extLst>
            </p:cNvPr>
            <p:cNvSpPr/>
            <p:nvPr/>
          </p:nvSpPr>
          <p:spPr>
            <a:xfrm>
              <a:off x="5793283" y="330382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391D8244-0937-40AA-8C5C-6E431F826DC8}"/>
                </a:ext>
              </a:extLst>
            </p:cNvPr>
            <p:cNvSpPr/>
            <p:nvPr/>
          </p:nvSpPr>
          <p:spPr>
            <a:xfrm>
              <a:off x="5852433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06D25D45-2EB7-433B-8E75-95F212C966B2}"/>
                </a:ext>
              </a:extLst>
            </p:cNvPr>
            <p:cNvSpPr/>
            <p:nvPr/>
          </p:nvSpPr>
          <p:spPr>
            <a:xfrm>
              <a:off x="5911678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EE7CA683-04D0-4F85-BC78-4C8A5055ACCB}"/>
                </a:ext>
              </a:extLst>
            </p:cNvPr>
            <p:cNvSpPr/>
            <p:nvPr/>
          </p:nvSpPr>
          <p:spPr>
            <a:xfrm>
              <a:off x="5970828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C0754365-95E6-4F04-A213-FCEFD3BA8037}"/>
                </a:ext>
              </a:extLst>
            </p:cNvPr>
            <p:cNvSpPr/>
            <p:nvPr/>
          </p:nvSpPr>
          <p:spPr>
            <a:xfrm>
              <a:off x="6030073" y="330382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4F67D44C-47C6-4A2B-8984-20503F97DC05}"/>
                </a:ext>
              </a:extLst>
            </p:cNvPr>
            <p:cNvSpPr/>
            <p:nvPr/>
          </p:nvSpPr>
          <p:spPr>
            <a:xfrm>
              <a:off x="6089224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5341F7B4-1174-469D-BCDA-5059727B8E46}"/>
                </a:ext>
              </a:extLst>
            </p:cNvPr>
            <p:cNvSpPr/>
            <p:nvPr/>
          </p:nvSpPr>
          <p:spPr>
            <a:xfrm>
              <a:off x="5734038" y="3363074"/>
              <a:ext cx="14192" cy="14097"/>
            </a:xfrm>
            <a:custGeom>
              <a:avLst/>
              <a:gdLst>
                <a:gd name="connsiteX0" fmla="*/ 14192 w 14192"/>
                <a:gd name="connsiteY0" fmla="*/ 7048 h 14097"/>
                <a:gd name="connsiteX1" fmla="*/ 7144 w 14192"/>
                <a:gd name="connsiteY1" fmla="*/ 14097 h 14097"/>
                <a:gd name="connsiteX2" fmla="*/ 0 w 14192"/>
                <a:gd name="connsiteY2" fmla="*/ 7048 h 14097"/>
                <a:gd name="connsiteX3" fmla="*/ 7049 w 14192"/>
                <a:gd name="connsiteY3" fmla="*/ 0 h 14097"/>
                <a:gd name="connsiteX4" fmla="*/ 14192 w 14192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7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09E92A5F-0E83-4A0D-AF47-8BC096F88020}"/>
                </a:ext>
              </a:extLst>
            </p:cNvPr>
            <p:cNvSpPr/>
            <p:nvPr/>
          </p:nvSpPr>
          <p:spPr>
            <a:xfrm>
              <a:off x="5793283" y="3363072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15B89C4B-B183-4853-9EC7-01EB20939450}"/>
                </a:ext>
              </a:extLst>
            </p:cNvPr>
            <p:cNvSpPr/>
            <p:nvPr/>
          </p:nvSpPr>
          <p:spPr>
            <a:xfrm>
              <a:off x="5852433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FC044DD7-B809-4A86-BF1A-ECB12087B95D}"/>
                </a:ext>
              </a:extLst>
            </p:cNvPr>
            <p:cNvSpPr/>
            <p:nvPr/>
          </p:nvSpPr>
          <p:spPr>
            <a:xfrm>
              <a:off x="5911678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D147364A-A9AF-4F8B-997D-C09B78D2E3E7}"/>
                </a:ext>
              </a:extLst>
            </p:cNvPr>
            <p:cNvSpPr/>
            <p:nvPr/>
          </p:nvSpPr>
          <p:spPr>
            <a:xfrm>
              <a:off x="5970828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DD8316F0-6512-477F-9366-0797D21E838E}"/>
                </a:ext>
              </a:extLst>
            </p:cNvPr>
            <p:cNvSpPr/>
            <p:nvPr/>
          </p:nvSpPr>
          <p:spPr>
            <a:xfrm>
              <a:off x="6030073" y="3363074"/>
              <a:ext cx="14097" cy="14097"/>
            </a:xfrm>
            <a:custGeom>
              <a:avLst/>
              <a:gdLst>
                <a:gd name="connsiteX0" fmla="*/ 14097 w 14097"/>
                <a:gd name="connsiteY0" fmla="*/ 7048 h 14097"/>
                <a:gd name="connsiteX1" fmla="*/ 7048 w 14097"/>
                <a:gd name="connsiteY1" fmla="*/ 14097 h 14097"/>
                <a:gd name="connsiteX2" fmla="*/ 0 w 14097"/>
                <a:gd name="connsiteY2" fmla="*/ 7048 h 14097"/>
                <a:gd name="connsiteX3" fmla="*/ 7048 w 14097"/>
                <a:gd name="connsiteY3" fmla="*/ 0 h 14097"/>
                <a:gd name="connsiteX4" fmla="*/ 14097 w 14097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E2CF6E8F-B285-4A7C-BD52-DA3A10BD4E98}"/>
                </a:ext>
              </a:extLst>
            </p:cNvPr>
            <p:cNvSpPr/>
            <p:nvPr/>
          </p:nvSpPr>
          <p:spPr>
            <a:xfrm>
              <a:off x="6089224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41466E85-A5E1-454D-9A5B-8443E33BF81C}"/>
                </a:ext>
              </a:extLst>
            </p:cNvPr>
            <p:cNvSpPr/>
            <p:nvPr/>
          </p:nvSpPr>
          <p:spPr>
            <a:xfrm>
              <a:off x="5734038" y="3422225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042F8EA6-EE8F-4129-BDF1-FF8978430896}"/>
                </a:ext>
              </a:extLst>
            </p:cNvPr>
            <p:cNvSpPr/>
            <p:nvPr/>
          </p:nvSpPr>
          <p:spPr>
            <a:xfrm>
              <a:off x="5793283" y="342222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5243B87E-1C5A-475B-8352-CCCB06EAECCB}"/>
                </a:ext>
              </a:extLst>
            </p:cNvPr>
            <p:cNvSpPr/>
            <p:nvPr/>
          </p:nvSpPr>
          <p:spPr>
            <a:xfrm>
              <a:off x="5852433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F6567A69-08E9-4EE6-8BD8-7EFC485B25F3}"/>
                </a:ext>
              </a:extLst>
            </p:cNvPr>
            <p:cNvSpPr/>
            <p:nvPr/>
          </p:nvSpPr>
          <p:spPr>
            <a:xfrm>
              <a:off x="5911678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13D22214-0AB8-459E-9FFF-FDF39DA37B64}"/>
                </a:ext>
              </a:extLst>
            </p:cNvPr>
            <p:cNvSpPr/>
            <p:nvPr/>
          </p:nvSpPr>
          <p:spPr>
            <a:xfrm>
              <a:off x="5970828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69B1C3D2-8244-4B0B-8260-C509EBE92E4F}"/>
                </a:ext>
              </a:extLst>
            </p:cNvPr>
            <p:cNvSpPr/>
            <p:nvPr/>
          </p:nvSpPr>
          <p:spPr>
            <a:xfrm>
              <a:off x="6030073" y="342222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F484E9C4-9B0A-49A0-9A21-FD037D0FE113}"/>
                </a:ext>
              </a:extLst>
            </p:cNvPr>
            <p:cNvSpPr/>
            <p:nvPr/>
          </p:nvSpPr>
          <p:spPr>
            <a:xfrm>
              <a:off x="6089224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743402D1-D7F0-4269-BC63-2521845629BA}"/>
                </a:ext>
              </a:extLst>
            </p:cNvPr>
            <p:cNvSpPr/>
            <p:nvPr/>
          </p:nvSpPr>
          <p:spPr>
            <a:xfrm>
              <a:off x="6148469" y="3067039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6953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048" y="0"/>
                    <a:pt x="6953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19F3A4A4-B876-4DF3-BEC1-91C7062A1875}"/>
                </a:ext>
              </a:extLst>
            </p:cNvPr>
            <p:cNvSpPr/>
            <p:nvPr/>
          </p:nvSpPr>
          <p:spPr>
            <a:xfrm>
              <a:off x="6207620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294BC0BF-1875-45CE-89E3-3AEDC7D78BF7}"/>
                </a:ext>
              </a:extLst>
            </p:cNvPr>
            <p:cNvSpPr/>
            <p:nvPr/>
          </p:nvSpPr>
          <p:spPr>
            <a:xfrm>
              <a:off x="6266865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9 w 14096"/>
                <a:gd name="connsiteY1" fmla="*/ 14097 h 14097"/>
                <a:gd name="connsiteX2" fmla="*/ 0 w 14096"/>
                <a:gd name="connsiteY2" fmla="*/ 7049 h 14097"/>
                <a:gd name="connsiteX3" fmla="*/ 6953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048" y="0"/>
                    <a:pt x="6953" y="0"/>
                  </a:cubicBezTo>
                  <a:cubicBezTo>
                    <a:pt x="10859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4542A343-86EE-4144-B909-99A78B1140C7}"/>
                </a:ext>
              </a:extLst>
            </p:cNvPr>
            <p:cNvSpPr/>
            <p:nvPr/>
          </p:nvSpPr>
          <p:spPr>
            <a:xfrm>
              <a:off x="6326014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85E204E5-57A0-4514-8620-52EE873BC6AC}"/>
                </a:ext>
              </a:extLst>
            </p:cNvPr>
            <p:cNvSpPr/>
            <p:nvPr/>
          </p:nvSpPr>
          <p:spPr>
            <a:xfrm>
              <a:off x="6385260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6953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048" y="0"/>
                    <a:pt x="6953" y="0"/>
                  </a:cubicBezTo>
                  <a:cubicBezTo>
                    <a:pt x="10858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1E0A57EB-6E61-455E-B07E-43AE25F6B967}"/>
                </a:ext>
              </a:extLst>
            </p:cNvPr>
            <p:cNvSpPr/>
            <p:nvPr/>
          </p:nvSpPr>
          <p:spPr>
            <a:xfrm>
              <a:off x="6444410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76E62C4B-454F-41D1-A119-B223EC24FF65}"/>
                </a:ext>
              </a:extLst>
            </p:cNvPr>
            <p:cNvSpPr/>
            <p:nvPr/>
          </p:nvSpPr>
          <p:spPr>
            <a:xfrm>
              <a:off x="6148469" y="3126281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885AFBDB-EDE6-4D04-8875-6F2CB7948278}"/>
                </a:ext>
              </a:extLst>
            </p:cNvPr>
            <p:cNvSpPr/>
            <p:nvPr/>
          </p:nvSpPr>
          <p:spPr>
            <a:xfrm>
              <a:off x="6207620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C3E605BC-E461-40E8-91B0-DB43DC9BD553}"/>
                </a:ext>
              </a:extLst>
            </p:cNvPr>
            <p:cNvSpPr/>
            <p:nvPr/>
          </p:nvSpPr>
          <p:spPr>
            <a:xfrm>
              <a:off x="6266865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472569E4-8B56-425B-A311-C1E54823819A}"/>
                </a:ext>
              </a:extLst>
            </p:cNvPr>
            <p:cNvSpPr/>
            <p:nvPr/>
          </p:nvSpPr>
          <p:spPr>
            <a:xfrm>
              <a:off x="6326014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4B2AFC2C-7745-4EE1-83E0-C44C494535A1}"/>
                </a:ext>
              </a:extLst>
            </p:cNvPr>
            <p:cNvSpPr/>
            <p:nvPr/>
          </p:nvSpPr>
          <p:spPr>
            <a:xfrm>
              <a:off x="6385260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45C05409-FF0B-4BB2-BBB2-BB2C3F8402E4}"/>
                </a:ext>
              </a:extLst>
            </p:cNvPr>
            <p:cNvSpPr/>
            <p:nvPr/>
          </p:nvSpPr>
          <p:spPr>
            <a:xfrm>
              <a:off x="6444410" y="3126283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B0D2D2A5-B7ED-44E2-BC12-1B628939788D}"/>
                </a:ext>
              </a:extLst>
            </p:cNvPr>
            <p:cNvSpPr/>
            <p:nvPr/>
          </p:nvSpPr>
          <p:spPr>
            <a:xfrm>
              <a:off x="6148469" y="3185433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0A3943B2-4330-4895-AB44-5DCAA56630AB}"/>
                </a:ext>
              </a:extLst>
            </p:cNvPr>
            <p:cNvSpPr/>
            <p:nvPr/>
          </p:nvSpPr>
          <p:spPr>
            <a:xfrm>
              <a:off x="6207620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4AA715B8-9BFA-4E21-BFCD-2B9CFB9E1CBE}"/>
                </a:ext>
              </a:extLst>
            </p:cNvPr>
            <p:cNvSpPr/>
            <p:nvPr/>
          </p:nvSpPr>
          <p:spPr>
            <a:xfrm>
              <a:off x="6266865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2F82C7CD-72B6-40C6-ABD2-030972825095}"/>
                </a:ext>
              </a:extLst>
            </p:cNvPr>
            <p:cNvSpPr/>
            <p:nvPr/>
          </p:nvSpPr>
          <p:spPr>
            <a:xfrm>
              <a:off x="6326014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6DE830FA-C2B2-438E-9E2C-16F0546F827A}"/>
                </a:ext>
              </a:extLst>
            </p:cNvPr>
            <p:cNvSpPr/>
            <p:nvPr/>
          </p:nvSpPr>
          <p:spPr>
            <a:xfrm>
              <a:off x="6385260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C7B4495D-98E3-4444-820F-685D7FADFFCD}"/>
                </a:ext>
              </a:extLst>
            </p:cNvPr>
            <p:cNvSpPr/>
            <p:nvPr/>
          </p:nvSpPr>
          <p:spPr>
            <a:xfrm>
              <a:off x="6444410" y="3185432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C37932CF-B894-4D3D-902F-59B0DE0C4AEA}"/>
                </a:ext>
              </a:extLst>
            </p:cNvPr>
            <p:cNvSpPr/>
            <p:nvPr/>
          </p:nvSpPr>
          <p:spPr>
            <a:xfrm>
              <a:off x="6148469" y="3244676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3263B39C-CD1F-4B92-8D0A-7CFE1EB76512}"/>
                </a:ext>
              </a:extLst>
            </p:cNvPr>
            <p:cNvSpPr/>
            <p:nvPr/>
          </p:nvSpPr>
          <p:spPr>
            <a:xfrm>
              <a:off x="6207620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D35F13B3-0BFC-42B3-A739-BFEC4F172016}"/>
                </a:ext>
              </a:extLst>
            </p:cNvPr>
            <p:cNvSpPr/>
            <p:nvPr/>
          </p:nvSpPr>
          <p:spPr>
            <a:xfrm>
              <a:off x="6266865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D562E058-2175-4BB4-858B-B4B4BCA09AA6}"/>
                </a:ext>
              </a:extLst>
            </p:cNvPr>
            <p:cNvSpPr/>
            <p:nvPr/>
          </p:nvSpPr>
          <p:spPr>
            <a:xfrm>
              <a:off x="6326014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A9005A34-BF82-4946-B4F4-C05C74CEC595}"/>
                </a:ext>
              </a:extLst>
            </p:cNvPr>
            <p:cNvSpPr/>
            <p:nvPr/>
          </p:nvSpPr>
          <p:spPr>
            <a:xfrm>
              <a:off x="6385260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32943975-8D24-4245-986C-F7544F96EE9F}"/>
                </a:ext>
              </a:extLst>
            </p:cNvPr>
            <p:cNvSpPr/>
            <p:nvPr/>
          </p:nvSpPr>
          <p:spPr>
            <a:xfrm>
              <a:off x="6444410" y="324467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4D160E97-2538-4F9A-9A04-D80099CD0D08}"/>
                </a:ext>
              </a:extLst>
            </p:cNvPr>
            <p:cNvSpPr/>
            <p:nvPr/>
          </p:nvSpPr>
          <p:spPr>
            <a:xfrm>
              <a:off x="6148469" y="330382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D28E81B2-3727-4318-B065-7C326CE24347}"/>
                </a:ext>
              </a:extLst>
            </p:cNvPr>
            <p:cNvSpPr/>
            <p:nvPr/>
          </p:nvSpPr>
          <p:spPr>
            <a:xfrm>
              <a:off x="6207620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372C6736-B0B2-45FD-94D9-BC1205C26987}"/>
                </a:ext>
              </a:extLst>
            </p:cNvPr>
            <p:cNvSpPr/>
            <p:nvPr/>
          </p:nvSpPr>
          <p:spPr>
            <a:xfrm>
              <a:off x="6266865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ED309021-F38D-4F07-90C3-6828466D8E43}"/>
                </a:ext>
              </a:extLst>
            </p:cNvPr>
            <p:cNvSpPr/>
            <p:nvPr/>
          </p:nvSpPr>
          <p:spPr>
            <a:xfrm>
              <a:off x="6326014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0C79B62B-57EE-43A6-8167-C32E2CFC1B2F}"/>
                </a:ext>
              </a:extLst>
            </p:cNvPr>
            <p:cNvSpPr/>
            <p:nvPr/>
          </p:nvSpPr>
          <p:spPr>
            <a:xfrm>
              <a:off x="6385260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301B6168-DC8D-42E2-B950-3206268AE9EB}"/>
                </a:ext>
              </a:extLst>
            </p:cNvPr>
            <p:cNvSpPr/>
            <p:nvPr/>
          </p:nvSpPr>
          <p:spPr>
            <a:xfrm>
              <a:off x="6444410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B2291F8A-0E5C-49EF-A4D0-D3CCA5F988F7}"/>
                </a:ext>
              </a:extLst>
            </p:cNvPr>
            <p:cNvSpPr/>
            <p:nvPr/>
          </p:nvSpPr>
          <p:spPr>
            <a:xfrm>
              <a:off x="6148469" y="3363072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6A34783A-60A5-491E-88CC-037A71C1C4B7}"/>
                </a:ext>
              </a:extLst>
            </p:cNvPr>
            <p:cNvSpPr/>
            <p:nvPr/>
          </p:nvSpPr>
          <p:spPr>
            <a:xfrm>
              <a:off x="6207620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F324A249-EE3A-4C14-9F36-DF99404108DE}"/>
                </a:ext>
              </a:extLst>
            </p:cNvPr>
            <p:cNvSpPr/>
            <p:nvPr/>
          </p:nvSpPr>
          <p:spPr>
            <a:xfrm>
              <a:off x="6266865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51AC2D89-DC7F-4676-A64E-CE5F9B73431A}"/>
                </a:ext>
              </a:extLst>
            </p:cNvPr>
            <p:cNvSpPr/>
            <p:nvPr/>
          </p:nvSpPr>
          <p:spPr>
            <a:xfrm>
              <a:off x="6326014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9855DFA7-87AF-4BA7-8571-887A5A2601E7}"/>
                </a:ext>
              </a:extLst>
            </p:cNvPr>
            <p:cNvSpPr/>
            <p:nvPr/>
          </p:nvSpPr>
          <p:spPr>
            <a:xfrm>
              <a:off x="6385260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EFA68945-6CA3-4F21-B60B-6F08FA57313A}"/>
                </a:ext>
              </a:extLst>
            </p:cNvPr>
            <p:cNvSpPr/>
            <p:nvPr/>
          </p:nvSpPr>
          <p:spPr>
            <a:xfrm>
              <a:off x="6444410" y="3363074"/>
              <a:ext cx="14096" cy="14097"/>
            </a:xfrm>
            <a:custGeom>
              <a:avLst/>
              <a:gdLst>
                <a:gd name="connsiteX0" fmla="*/ 14097 w 14096"/>
                <a:gd name="connsiteY0" fmla="*/ 7048 h 14097"/>
                <a:gd name="connsiteX1" fmla="*/ 7048 w 14096"/>
                <a:gd name="connsiteY1" fmla="*/ 14097 h 14097"/>
                <a:gd name="connsiteX2" fmla="*/ 0 w 14096"/>
                <a:gd name="connsiteY2" fmla="*/ 7048 h 14097"/>
                <a:gd name="connsiteX3" fmla="*/ 7048 w 14096"/>
                <a:gd name="connsiteY3" fmla="*/ 0 h 14097"/>
                <a:gd name="connsiteX4" fmla="*/ 14097 w 14096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3A1FF601-A92A-4884-B8FB-36EC9A6C2355}"/>
                </a:ext>
              </a:extLst>
            </p:cNvPr>
            <p:cNvSpPr/>
            <p:nvPr/>
          </p:nvSpPr>
          <p:spPr>
            <a:xfrm>
              <a:off x="6148469" y="342222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E161B31D-6339-48C2-8BB5-0A02614D97FE}"/>
                </a:ext>
              </a:extLst>
            </p:cNvPr>
            <p:cNvSpPr/>
            <p:nvPr/>
          </p:nvSpPr>
          <p:spPr>
            <a:xfrm>
              <a:off x="6207620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230F1C8F-CCC0-43A5-A654-66778D006D92}"/>
                </a:ext>
              </a:extLst>
            </p:cNvPr>
            <p:cNvSpPr/>
            <p:nvPr/>
          </p:nvSpPr>
          <p:spPr>
            <a:xfrm>
              <a:off x="6266865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0213E7A9-4315-4E24-80CF-AD2D289C49C1}"/>
                </a:ext>
              </a:extLst>
            </p:cNvPr>
            <p:cNvSpPr/>
            <p:nvPr/>
          </p:nvSpPr>
          <p:spPr>
            <a:xfrm>
              <a:off x="6326014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D58A02CA-1FAB-4F73-8E12-6E63A7978231}"/>
                </a:ext>
              </a:extLst>
            </p:cNvPr>
            <p:cNvSpPr/>
            <p:nvPr/>
          </p:nvSpPr>
          <p:spPr>
            <a:xfrm>
              <a:off x="6385260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430E086B-1C95-4F7E-A569-B521900E63B6}"/>
                </a:ext>
              </a:extLst>
            </p:cNvPr>
            <p:cNvSpPr/>
            <p:nvPr/>
          </p:nvSpPr>
          <p:spPr>
            <a:xfrm>
              <a:off x="6444410" y="342222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A3020927-7205-4D7F-89FE-EFA51288EDAF}"/>
                </a:ext>
              </a:extLst>
            </p:cNvPr>
            <p:cNvSpPr/>
            <p:nvPr/>
          </p:nvSpPr>
          <p:spPr>
            <a:xfrm>
              <a:off x="5734038" y="3481374"/>
              <a:ext cx="14192" cy="14096"/>
            </a:xfrm>
            <a:custGeom>
              <a:avLst/>
              <a:gdLst>
                <a:gd name="connsiteX0" fmla="*/ 14192 w 14192"/>
                <a:gd name="connsiteY0" fmla="*/ 7049 h 14096"/>
                <a:gd name="connsiteX1" fmla="*/ 7144 w 14192"/>
                <a:gd name="connsiteY1" fmla="*/ 14097 h 14096"/>
                <a:gd name="connsiteX2" fmla="*/ 0 w 14192"/>
                <a:gd name="connsiteY2" fmla="*/ 7049 h 14096"/>
                <a:gd name="connsiteX3" fmla="*/ 7049 w 14192"/>
                <a:gd name="connsiteY3" fmla="*/ 0 h 14096"/>
                <a:gd name="connsiteX4" fmla="*/ 14192 w 14192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9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1049"/>
                    <a:pt x="0" y="7049"/>
                  </a:cubicBezTo>
                  <a:cubicBezTo>
                    <a:pt x="0" y="3048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648E9CA4-9BE8-418B-BFE6-E5F2EAB6FACA}"/>
                </a:ext>
              </a:extLst>
            </p:cNvPr>
            <p:cNvSpPr/>
            <p:nvPr/>
          </p:nvSpPr>
          <p:spPr>
            <a:xfrm>
              <a:off x="5793283" y="348137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7505AB41-EB94-44A5-89E1-495250AF084E}"/>
                </a:ext>
              </a:extLst>
            </p:cNvPr>
            <p:cNvSpPr/>
            <p:nvPr/>
          </p:nvSpPr>
          <p:spPr>
            <a:xfrm>
              <a:off x="5852433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03C6E035-4B15-4ACC-9B29-5FC6FE049159}"/>
                </a:ext>
              </a:extLst>
            </p:cNvPr>
            <p:cNvSpPr/>
            <p:nvPr/>
          </p:nvSpPr>
          <p:spPr>
            <a:xfrm>
              <a:off x="5911678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2151F323-6CFB-4FC7-8F2F-F2E4A2A817F8}"/>
                </a:ext>
              </a:extLst>
            </p:cNvPr>
            <p:cNvSpPr/>
            <p:nvPr/>
          </p:nvSpPr>
          <p:spPr>
            <a:xfrm>
              <a:off x="5970828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3C888454-C54A-436A-B328-9E4E7AB6AAC0}"/>
                </a:ext>
              </a:extLst>
            </p:cNvPr>
            <p:cNvSpPr/>
            <p:nvPr/>
          </p:nvSpPr>
          <p:spPr>
            <a:xfrm>
              <a:off x="6030074" y="348137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9D3963A8-98BE-4876-8924-058EF1395D7E}"/>
                </a:ext>
              </a:extLst>
            </p:cNvPr>
            <p:cNvSpPr/>
            <p:nvPr/>
          </p:nvSpPr>
          <p:spPr>
            <a:xfrm>
              <a:off x="6089224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42A409FA-C854-4E3D-92E3-BE8E5F39118E}"/>
                </a:ext>
              </a:extLst>
            </p:cNvPr>
            <p:cNvSpPr/>
            <p:nvPr/>
          </p:nvSpPr>
          <p:spPr>
            <a:xfrm>
              <a:off x="5734038" y="3540620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095B5640-C6A1-4E0D-BA00-8F931101BDAA}"/>
                </a:ext>
              </a:extLst>
            </p:cNvPr>
            <p:cNvSpPr/>
            <p:nvPr/>
          </p:nvSpPr>
          <p:spPr>
            <a:xfrm>
              <a:off x="5793283" y="3540620"/>
              <a:ext cx="14097" cy="14097"/>
            </a:xfrm>
            <a:custGeom>
              <a:avLst/>
              <a:gdLst>
                <a:gd name="connsiteX0" fmla="*/ 14097 w 14097"/>
                <a:gd name="connsiteY0" fmla="*/ 7048 h 14097"/>
                <a:gd name="connsiteX1" fmla="*/ 7049 w 14097"/>
                <a:gd name="connsiteY1" fmla="*/ 14097 h 14097"/>
                <a:gd name="connsiteX2" fmla="*/ 0 w 14097"/>
                <a:gd name="connsiteY2" fmla="*/ 7048 h 14097"/>
                <a:gd name="connsiteX3" fmla="*/ 7049 w 14097"/>
                <a:gd name="connsiteY3" fmla="*/ 0 h 14097"/>
                <a:gd name="connsiteX4" fmla="*/ 14097 w 14097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39C2ED3D-1292-41D7-9CD0-964560392DAE}"/>
                </a:ext>
              </a:extLst>
            </p:cNvPr>
            <p:cNvSpPr/>
            <p:nvPr/>
          </p:nvSpPr>
          <p:spPr>
            <a:xfrm>
              <a:off x="5852433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E18071BA-87CD-4D94-843B-7DE0AF0D869F}"/>
                </a:ext>
              </a:extLst>
            </p:cNvPr>
            <p:cNvSpPr/>
            <p:nvPr/>
          </p:nvSpPr>
          <p:spPr>
            <a:xfrm>
              <a:off x="5911678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id="{00BBF34C-EACE-404F-996A-644E474E4E28}"/>
                </a:ext>
              </a:extLst>
            </p:cNvPr>
            <p:cNvSpPr/>
            <p:nvPr/>
          </p:nvSpPr>
          <p:spPr>
            <a:xfrm>
              <a:off x="5970828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1" name="Freeform: Shape 130">
              <a:extLst>
                <a:ext uri="{FF2B5EF4-FFF2-40B4-BE49-F238E27FC236}">
                  <a16:creationId xmlns:a16="http://schemas.microsoft.com/office/drawing/2014/main" id="{70130554-9993-4F57-8B60-0C349462F20D}"/>
                </a:ext>
              </a:extLst>
            </p:cNvPr>
            <p:cNvSpPr/>
            <p:nvPr/>
          </p:nvSpPr>
          <p:spPr>
            <a:xfrm>
              <a:off x="6030074" y="3540620"/>
              <a:ext cx="14097" cy="14097"/>
            </a:xfrm>
            <a:custGeom>
              <a:avLst/>
              <a:gdLst>
                <a:gd name="connsiteX0" fmla="*/ 14097 w 14097"/>
                <a:gd name="connsiteY0" fmla="*/ 7048 h 14097"/>
                <a:gd name="connsiteX1" fmla="*/ 7049 w 14097"/>
                <a:gd name="connsiteY1" fmla="*/ 14097 h 14097"/>
                <a:gd name="connsiteX2" fmla="*/ 0 w 14097"/>
                <a:gd name="connsiteY2" fmla="*/ 7048 h 14097"/>
                <a:gd name="connsiteX3" fmla="*/ 7049 w 14097"/>
                <a:gd name="connsiteY3" fmla="*/ 0 h 14097"/>
                <a:gd name="connsiteX4" fmla="*/ 14097 w 14097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2" name="Freeform: Shape 131">
              <a:extLst>
                <a:ext uri="{FF2B5EF4-FFF2-40B4-BE49-F238E27FC236}">
                  <a16:creationId xmlns:a16="http://schemas.microsoft.com/office/drawing/2014/main" id="{7DFA6148-338D-4709-AC75-3333809C1742}"/>
                </a:ext>
              </a:extLst>
            </p:cNvPr>
            <p:cNvSpPr/>
            <p:nvPr/>
          </p:nvSpPr>
          <p:spPr>
            <a:xfrm>
              <a:off x="6089224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95511CAC-912A-46D0-A3B0-76D9E14A1FFD}"/>
                </a:ext>
              </a:extLst>
            </p:cNvPr>
            <p:cNvSpPr/>
            <p:nvPr/>
          </p:nvSpPr>
          <p:spPr>
            <a:xfrm>
              <a:off x="5734038" y="3599770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2B9C9D10-C891-463D-BE7B-17E70A74754F}"/>
                </a:ext>
              </a:extLst>
            </p:cNvPr>
            <p:cNvSpPr/>
            <p:nvPr/>
          </p:nvSpPr>
          <p:spPr>
            <a:xfrm>
              <a:off x="5793283" y="359977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5" name="Freeform: Shape 134">
              <a:extLst>
                <a:ext uri="{FF2B5EF4-FFF2-40B4-BE49-F238E27FC236}">
                  <a16:creationId xmlns:a16="http://schemas.microsoft.com/office/drawing/2014/main" id="{5D1D470E-ADA7-44E9-84E9-CD49A861A0A9}"/>
                </a:ext>
              </a:extLst>
            </p:cNvPr>
            <p:cNvSpPr/>
            <p:nvPr/>
          </p:nvSpPr>
          <p:spPr>
            <a:xfrm>
              <a:off x="5852433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6" name="Freeform: Shape 135">
              <a:extLst>
                <a:ext uri="{FF2B5EF4-FFF2-40B4-BE49-F238E27FC236}">
                  <a16:creationId xmlns:a16="http://schemas.microsoft.com/office/drawing/2014/main" id="{650E1B96-7237-46A3-8357-361A4A24BB30}"/>
                </a:ext>
              </a:extLst>
            </p:cNvPr>
            <p:cNvSpPr/>
            <p:nvPr/>
          </p:nvSpPr>
          <p:spPr>
            <a:xfrm>
              <a:off x="5911678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29E61E0B-154A-44B6-B291-9D6FF3C68AAB}"/>
                </a:ext>
              </a:extLst>
            </p:cNvPr>
            <p:cNvSpPr/>
            <p:nvPr/>
          </p:nvSpPr>
          <p:spPr>
            <a:xfrm>
              <a:off x="5970828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8" name="Freeform: Shape 137">
              <a:extLst>
                <a:ext uri="{FF2B5EF4-FFF2-40B4-BE49-F238E27FC236}">
                  <a16:creationId xmlns:a16="http://schemas.microsoft.com/office/drawing/2014/main" id="{1DCCBD34-0B4E-4AB8-B5BB-033C5F5A29E5}"/>
                </a:ext>
              </a:extLst>
            </p:cNvPr>
            <p:cNvSpPr/>
            <p:nvPr/>
          </p:nvSpPr>
          <p:spPr>
            <a:xfrm>
              <a:off x="6030073" y="359977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id="{2D59E534-33C6-4F71-AC4A-03D6AA020E27}"/>
                </a:ext>
              </a:extLst>
            </p:cNvPr>
            <p:cNvSpPr/>
            <p:nvPr/>
          </p:nvSpPr>
          <p:spPr>
            <a:xfrm>
              <a:off x="6089224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DF33EA93-D53B-4F63-8D76-8D8603370372}"/>
                </a:ext>
              </a:extLst>
            </p:cNvPr>
            <p:cNvSpPr/>
            <p:nvPr/>
          </p:nvSpPr>
          <p:spPr>
            <a:xfrm>
              <a:off x="5734037" y="3659014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1" name="Freeform: Shape 140">
              <a:extLst>
                <a:ext uri="{FF2B5EF4-FFF2-40B4-BE49-F238E27FC236}">
                  <a16:creationId xmlns:a16="http://schemas.microsoft.com/office/drawing/2014/main" id="{A09F9D30-E5AE-467D-B6B6-5CBD1F4E6C78}"/>
                </a:ext>
              </a:extLst>
            </p:cNvPr>
            <p:cNvSpPr/>
            <p:nvPr/>
          </p:nvSpPr>
          <p:spPr>
            <a:xfrm>
              <a:off x="5793282" y="3659014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2" name="Freeform: Shape 141">
              <a:extLst>
                <a:ext uri="{FF2B5EF4-FFF2-40B4-BE49-F238E27FC236}">
                  <a16:creationId xmlns:a16="http://schemas.microsoft.com/office/drawing/2014/main" id="{4E4B2CD5-ABDF-4B08-936A-C5F1F5520D1C}"/>
                </a:ext>
              </a:extLst>
            </p:cNvPr>
            <p:cNvSpPr/>
            <p:nvPr/>
          </p:nvSpPr>
          <p:spPr>
            <a:xfrm>
              <a:off x="5852432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3" name="Freeform: Shape 142">
              <a:extLst>
                <a:ext uri="{FF2B5EF4-FFF2-40B4-BE49-F238E27FC236}">
                  <a16:creationId xmlns:a16="http://schemas.microsoft.com/office/drawing/2014/main" id="{48344218-81B6-4517-9805-E71499F69C13}"/>
                </a:ext>
              </a:extLst>
            </p:cNvPr>
            <p:cNvSpPr/>
            <p:nvPr/>
          </p:nvSpPr>
          <p:spPr>
            <a:xfrm>
              <a:off x="5911678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4" name="Freeform: Shape 143">
              <a:extLst>
                <a:ext uri="{FF2B5EF4-FFF2-40B4-BE49-F238E27FC236}">
                  <a16:creationId xmlns:a16="http://schemas.microsoft.com/office/drawing/2014/main" id="{F8A57C29-E01A-449E-8839-863CE9787E3F}"/>
                </a:ext>
              </a:extLst>
            </p:cNvPr>
            <p:cNvSpPr/>
            <p:nvPr/>
          </p:nvSpPr>
          <p:spPr>
            <a:xfrm>
              <a:off x="5970828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5" name="Freeform: Shape 144">
              <a:extLst>
                <a:ext uri="{FF2B5EF4-FFF2-40B4-BE49-F238E27FC236}">
                  <a16:creationId xmlns:a16="http://schemas.microsoft.com/office/drawing/2014/main" id="{C5ABDD7C-8063-442E-BEFF-77896998F728}"/>
                </a:ext>
              </a:extLst>
            </p:cNvPr>
            <p:cNvSpPr/>
            <p:nvPr/>
          </p:nvSpPr>
          <p:spPr>
            <a:xfrm>
              <a:off x="6030073" y="3659014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6" name="Freeform: Shape 145">
              <a:extLst>
                <a:ext uri="{FF2B5EF4-FFF2-40B4-BE49-F238E27FC236}">
                  <a16:creationId xmlns:a16="http://schemas.microsoft.com/office/drawing/2014/main" id="{DCE949D9-630A-42F2-8117-AA55AD889901}"/>
                </a:ext>
              </a:extLst>
            </p:cNvPr>
            <p:cNvSpPr/>
            <p:nvPr/>
          </p:nvSpPr>
          <p:spPr>
            <a:xfrm>
              <a:off x="6089224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id="{E59C2343-FEC6-45CA-8060-17D719373584}"/>
                </a:ext>
              </a:extLst>
            </p:cNvPr>
            <p:cNvSpPr/>
            <p:nvPr/>
          </p:nvSpPr>
          <p:spPr>
            <a:xfrm>
              <a:off x="5734039" y="3718165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:a16="http://schemas.microsoft.com/office/drawing/2014/main" id="{98D68BC2-3FE7-45BD-9735-43C2C896911F}"/>
                </a:ext>
              </a:extLst>
            </p:cNvPr>
            <p:cNvSpPr/>
            <p:nvPr/>
          </p:nvSpPr>
          <p:spPr>
            <a:xfrm>
              <a:off x="5793284" y="371816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9" name="Freeform: Shape 148">
              <a:extLst>
                <a:ext uri="{FF2B5EF4-FFF2-40B4-BE49-F238E27FC236}">
                  <a16:creationId xmlns:a16="http://schemas.microsoft.com/office/drawing/2014/main" id="{8E4940E0-90FE-4099-8E84-9F952C2DA7E5}"/>
                </a:ext>
              </a:extLst>
            </p:cNvPr>
            <p:cNvSpPr/>
            <p:nvPr/>
          </p:nvSpPr>
          <p:spPr>
            <a:xfrm>
              <a:off x="5852434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0" name="Freeform: Shape 149">
              <a:extLst>
                <a:ext uri="{FF2B5EF4-FFF2-40B4-BE49-F238E27FC236}">
                  <a16:creationId xmlns:a16="http://schemas.microsoft.com/office/drawing/2014/main" id="{19DB3D06-EE67-43DF-93EB-5EAC7CD2F73A}"/>
                </a:ext>
              </a:extLst>
            </p:cNvPr>
            <p:cNvSpPr/>
            <p:nvPr/>
          </p:nvSpPr>
          <p:spPr>
            <a:xfrm>
              <a:off x="5911679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1" name="Freeform: Shape 150">
              <a:extLst>
                <a:ext uri="{FF2B5EF4-FFF2-40B4-BE49-F238E27FC236}">
                  <a16:creationId xmlns:a16="http://schemas.microsoft.com/office/drawing/2014/main" id="{92380E59-DCBF-421C-A85E-0DBB508357C3}"/>
                </a:ext>
              </a:extLst>
            </p:cNvPr>
            <p:cNvSpPr/>
            <p:nvPr/>
          </p:nvSpPr>
          <p:spPr>
            <a:xfrm>
              <a:off x="5970829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2" name="Freeform: Shape 151">
              <a:extLst>
                <a:ext uri="{FF2B5EF4-FFF2-40B4-BE49-F238E27FC236}">
                  <a16:creationId xmlns:a16="http://schemas.microsoft.com/office/drawing/2014/main" id="{E5B3F73A-2F03-4E24-9BC8-B4B4D2535EFD}"/>
                </a:ext>
              </a:extLst>
            </p:cNvPr>
            <p:cNvSpPr/>
            <p:nvPr/>
          </p:nvSpPr>
          <p:spPr>
            <a:xfrm>
              <a:off x="6030074" y="371816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3" name="Freeform: Shape 152">
              <a:extLst>
                <a:ext uri="{FF2B5EF4-FFF2-40B4-BE49-F238E27FC236}">
                  <a16:creationId xmlns:a16="http://schemas.microsoft.com/office/drawing/2014/main" id="{8E13A333-B160-42F4-A817-A75BC8985E8F}"/>
                </a:ext>
              </a:extLst>
            </p:cNvPr>
            <p:cNvSpPr/>
            <p:nvPr/>
          </p:nvSpPr>
          <p:spPr>
            <a:xfrm>
              <a:off x="6089225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4" name="Freeform: Shape 153">
              <a:extLst>
                <a:ext uri="{FF2B5EF4-FFF2-40B4-BE49-F238E27FC236}">
                  <a16:creationId xmlns:a16="http://schemas.microsoft.com/office/drawing/2014/main" id="{EEDE7E0E-4B11-42DE-AD10-A87B92164A4E}"/>
                </a:ext>
              </a:extLst>
            </p:cNvPr>
            <p:cNvSpPr/>
            <p:nvPr/>
          </p:nvSpPr>
          <p:spPr>
            <a:xfrm>
              <a:off x="5734040" y="3777410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5" name="Freeform: Shape 154">
              <a:extLst>
                <a:ext uri="{FF2B5EF4-FFF2-40B4-BE49-F238E27FC236}">
                  <a16:creationId xmlns:a16="http://schemas.microsoft.com/office/drawing/2014/main" id="{6DFD5AF3-7117-44FC-A55E-04425F6370E3}"/>
                </a:ext>
              </a:extLst>
            </p:cNvPr>
            <p:cNvSpPr/>
            <p:nvPr/>
          </p:nvSpPr>
          <p:spPr>
            <a:xfrm>
              <a:off x="5793285" y="377741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6" name="Freeform: Shape 155">
              <a:extLst>
                <a:ext uri="{FF2B5EF4-FFF2-40B4-BE49-F238E27FC236}">
                  <a16:creationId xmlns:a16="http://schemas.microsoft.com/office/drawing/2014/main" id="{7A0CFB23-CD7D-46AB-9CE1-17D9E44AC6C7}"/>
                </a:ext>
              </a:extLst>
            </p:cNvPr>
            <p:cNvSpPr/>
            <p:nvPr/>
          </p:nvSpPr>
          <p:spPr>
            <a:xfrm>
              <a:off x="5852436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7" name="Freeform: Shape 156">
              <a:extLst>
                <a:ext uri="{FF2B5EF4-FFF2-40B4-BE49-F238E27FC236}">
                  <a16:creationId xmlns:a16="http://schemas.microsoft.com/office/drawing/2014/main" id="{A58A095D-C173-427F-BADB-F28F876C12E0}"/>
                </a:ext>
              </a:extLst>
            </p:cNvPr>
            <p:cNvSpPr/>
            <p:nvPr/>
          </p:nvSpPr>
          <p:spPr>
            <a:xfrm>
              <a:off x="5911683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8" name="Freeform: Shape 157">
              <a:extLst>
                <a:ext uri="{FF2B5EF4-FFF2-40B4-BE49-F238E27FC236}">
                  <a16:creationId xmlns:a16="http://schemas.microsoft.com/office/drawing/2014/main" id="{578F6DB6-9140-4722-BB77-FB3331C5C1F5}"/>
                </a:ext>
              </a:extLst>
            </p:cNvPr>
            <p:cNvSpPr/>
            <p:nvPr/>
          </p:nvSpPr>
          <p:spPr>
            <a:xfrm>
              <a:off x="5970835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9" name="Freeform: Shape 158">
              <a:extLst>
                <a:ext uri="{FF2B5EF4-FFF2-40B4-BE49-F238E27FC236}">
                  <a16:creationId xmlns:a16="http://schemas.microsoft.com/office/drawing/2014/main" id="{19C1920F-28ED-4100-8F6A-EDA73905695A}"/>
                </a:ext>
              </a:extLst>
            </p:cNvPr>
            <p:cNvSpPr/>
            <p:nvPr/>
          </p:nvSpPr>
          <p:spPr>
            <a:xfrm>
              <a:off x="6030082" y="377741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0" name="Freeform: Shape 159">
              <a:extLst>
                <a:ext uri="{FF2B5EF4-FFF2-40B4-BE49-F238E27FC236}">
                  <a16:creationId xmlns:a16="http://schemas.microsoft.com/office/drawing/2014/main" id="{3423F790-9DD9-4BA3-9ED9-26ADEA2363A0}"/>
                </a:ext>
              </a:extLst>
            </p:cNvPr>
            <p:cNvSpPr/>
            <p:nvPr/>
          </p:nvSpPr>
          <p:spPr>
            <a:xfrm>
              <a:off x="6089231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1" name="Freeform: Shape 160">
              <a:extLst>
                <a:ext uri="{FF2B5EF4-FFF2-40B4-BE49-F238E27FC236}">
                  <a16:creationId xmlns:a16="http://schemas.microsoft.com/office/drawing/2014/main" id="{610078A7-5F98-4494-9E17-6272ED466980}"/>
                </a:ext>
              </a:extLst>
            </p:cNvPr>
            <p:cNvSpPr/>
            <p:nvPr/>
          </p:nvSpPr>
          <p:spPr>
            <a:xfrm>
              <a:off x="6148476" y="3481374"/>
              <a:ext cx="14097" cy="14096"/>
            </a:xfrm>
            <a:custGeom>
              <a:avLst/>
              <a:gdLst>
                <a:gd name="connsiteX0" fmla="*/ 14097 w 14097"/>
                <a:gd name="connsiteY0" fmla="*/ 7049 h 14096"/>
                <a:gd name="connsiteX1" fmla="*/ 7049 w 14097"/>
                <a:gd name="connsiteY1" fmla="*/ 14097 h 14096"/>
                <a:gd name="connsiteX2" fmla="*/ 0 w 14097"/>
                <a:gd name="connsiteY2" fmla="*/ 7049 h 14096"/>
                <a:gd name="connsiteX3" fmla="*/ 7049 w 14097"/>
                <a:gd name="connsiteY3" fmla="*/ 0 h 14096"/>
                <a:gd name="connsiteX4" fmla="*/ 14097 w 14097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2" name="Freeform: Shape 161">
              <a:extLst>
                <a:ext uri="{FF2B5EF4-FFF2-40B4-BE49-F238E27FC236}">
                  <a16:creationId xmlns:a16="http://schemas.microsoft.com/office/drawing/2014/main" id="{8EFDDCCB-36D0-4E8F-B0FA-A0D0752ED4CC}"/>
                </a:ext>
              </a:extLst>
            </p:cNvPr>
            <p:cNvSpPr/>
            <p:nvPr/>
          </p:nvSpPr>
          <p:spPr>
            <a:xfrm>
              <a:off x="6207627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3" name="Freeform: Shape 162">
              <a:extLst>
                <a:ext uri="{FF2B5EF4-FFF2-40B4-BE49-F238E27FC236}">
                  <a16:creationId xmlns:a16="http://schemas.microsoft.com/office/drawing/2014/main" id="{BB13F448-D641-4211-A40A-8C5521F94691}"/>
                </a:ext>
              </a:extLst>
            </p:cNvPr>
            <p:cNvSpPr/>
            <p:nvPr/>
          </p:nvSpPr>
          <p:spPr>
            <a:xfrm>
              <a:off x="6266872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9 w 14096"/>
                <a:gd name="connsiteY1" fmla="*/ 14097 h 14096"/>
                <a:gd name="connsiteX2" fmla="*/ 0 w 14096"/>
                <a:gd name="connsiteY2" fmla="*/ 7049 h 14096"/>
                <a:gd name="connsiteX3" fmla="*/ 7049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4" name="Freeform: Shape 163">
              <a:extLst>
                <a:ext uri="{FF2B5EF4-FFF2-40B4-BE49-F238E27FC236}">
                  <a16:creationId xmlns:a16="http://schemas.microsoft.com/office/drawing/2014/main" id="{E7092267-8FC5-40B1-A741-AD85B40D189C}"/>
                </a:ext>
              </a:extLst>
            </p:cNvPr>
            <p:cNvSpPr/>
            <p:nvPr/>
          </p:nvSpPr>
          <p:spPr>
            <a:xfrm>
              <a:off x="6326022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5" name="Freeform: Shape 164">
              <a:extLst>
                <a:ext uri="{FF2B5EF4-FFF2-40B4-BE49-F238E27FC236}">
                  <a16:creationId xmlns:a16="http://schemas.microsoft.com/office/drawing/2014/main" id="{CAB8E92E-4F3D-4B75-9E18-B94EA61BE999}"/>
                </a:ext>
              </a:extLst>
            </p:cNvPr>
            <p:cNvSpPr/>
            <p:nvPr/>
          </p:nvSpPr>
          <p:spPr>
            <a:xfrm>
              <a:off x="6385268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6" name="Freeform: Shape 165">
              <a:extLst>
                <a:ext uri="{FF2B5EF4-FFF2-40B4-BE49-F238E27FC236}">
                  <a16:creationId xmlns:a16="http://schemas.microsoft.com/office/drawing/2014/main" id="{2AA1BA77-D7CE-450C-BB2F-492A8A447ADE}"/>
                </a:ext>
              </a:extLst>
            </p:cNvPr>
            <p:cNvSpPr/>
            <p:nvPr/>
          </p:nvSpPr>
          <p:spPr>
            <a:xfrm>
              <a:off x="6444417" y="3481373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7" name="Freeform: Shape 166">
              <a:extLst>
                <a:ext uri="{FF2B5EF4-FFF2-40B4-BE49-F238E27FC236}">
                  <a16:creationId xmlns:a16="http://schemas.microsoft.com/office/drawing/2014/main" id="{03703D44-20A7-43F8-95C4-F4B83B4DAA42}"/>
                </a:ext>
              </a:extLst>
            </p:cNvPr>
            <p:cNvSpPr/>
            <p:nvPr/>
          </p:nvSpPr>
          <p:spPr>
            <a:xfrm>
              <a:off x="6148476" y="3540622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8" name="Freeform: Shape 167">
              <a:extLst>
                <a:ext uri="{FF2B5EF4-FFF2-40B4-BE49-F238E27FC236}">
                  <a16:creationId xmlns:a16="http://schemas.microsoft.com/office/drawing/2014/main" id="{15AD7905-66A9-4FD0-93F0-C99CEBF84AAA}"/>
                </a:ext>
              </a:extLst>
            </p:cNvPr>
            <p:cNvSpPr/>
            <p:nvPr/>
          </p:nvSpPr>
          <p:spPr>
            <a:xfrm>
              <a:off x="6207627" y="354062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9" name="Freeform: Shape 168">
              <a:extLst>
                <a:ext uri="{FF2B5EF4-FFF2-40B4-BE49-F238E27FC236}">
                  <a16:creationId xmlns:a16="http://schemas.microsoft.com/office/drawing/2014/main" id="{07C71902-ACD3-4225-8597-727626DC1C4F}"/>
                </a:ext>
              </a:extLst>
            </p:cNvPr>
            <p:cNvSpPr/>
            <p:nvPr/>
          </p:nvSpPr>
          <p:spPr>
            <a:xfrm>
              <a:off x="6266872" y="35406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0" name="Freeform: Shape 169">
              <a:extLst>
                <a:ext uri="{FF2B5EF4-FFF2-40B4-BE49-F238E27FC236}">
                  <a16:creationId xmlns:a16="http://schemas.microsoft.com/office/drawing/2014/main" id="{F2B6B2CC-AFFB-479D-9305-171C3C2C8A81}"/>
                </a:ext>
              </a:extLst>
            </p:cNvPr>
            <p:cNvSpPr/>
            <p:nvPr/>
          </p:nvSpPr>
          <p:spPr>
            <a:xfrm>
              <a:off x="6326022" y="354062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1" name="Freeform: Shape 170">
              <a:extLst>
                <a:ext uri="{FF2B5EF4-FFF2-40B4-BE49-F238E27FC236}">
                  <a16:creationId xmlns:a16="http://schemas.microsoft.com/office/drawing/2014/main" id="{73942B37-57C7-4154-B6BE-5AB743E1BABE}"/>
                </a:ext>
              </a:extLst>
            </p:cNvPr>
            <p:cNvSpPr/>
            <p:nvPr/>
          </p:nvSpPr>
          <p:spPr>
            <a:xfrm>
              <a:off x="6385268" y="354063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2" name="Freeform: Shape 171">
              <a:extLst>
                <a:ext uri="{FF2B5EF4-FFF2-40B4-BE49-F238E27FC236}">
                  <a16:creationId xmlns:a16="http://schemas.microsoft.com/office/drawing/2014/main" id="{1DE87C79-F470-4FF4-A4F6-6F244F9DE302}"/>
                </a:ext>
              </a:extLst>
            </p:cNvPr>
            <p:cNvSpPr/>
            <p:nvPr/>
          </p:nvSpPr>
          <p:spPr>
            <a:xfrm>
              <a:off x="6444417" y="3540631"/>
              <a:ext cx="14096" cy="14097"/>
            </a:xfrm>
            <a:custGeom>
              <a:avLst/>
              <a:gdLst>
                <a:gd name="connsiteX0" fmla="*/ 14097 w 14096"/>
                <a:gd name="connsiteY0" fmla="*/ 7048 h 14097"/>
                <a:gd name="connsiteX1" fmla="*/ 7048 w 14096"/>
                <a:gd name="connsiteY1" fmla="*/ 14097 h 14097"/>
                <a:gd name="connsiteX2" fmla="*/ 0 w 14096"/>
                <a:gd name="connsiteY2" fmla="*/ 7048 h 14097"/>
                <a:gd name="connsiteX3" fmla="*/ 7048 w 14096"/>
                <a:gd name="connsiteY3" fmla="*/ 0 h 14097"/>
                <a:gd name="connsiteX4" fmla="*/ 14097 w 14096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8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3" name="Freeform: Shape 172">
              <a:extLst>
                <a:ext uri="{FF2B5EF4-FFF2-40B4-BE49-F238E27FC236}">
                  <a16:creationId xmlns:a16="http://schemas.microsoft.com/office/drawing/2014/main" id="{53BA0F35-5498-4789-8908-D868FFE711B9}"/>
                </a:ext>
              </a:extLst>
            </p:cNvPr>
            <p:cNvSpPr/>
            <p:nvPr/>
          </p:nvSpPr>
          <p:spPr>
            <a:xfrm>
              <a:off x="6148476" y="3599781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4" name="Freeform: Shape 173">
              <a:extLst>
                <a:ext uri="{FF2B5EF4-FFF2-40B4-BE49-F238E27FC236}">
                  <a16:creationId xmlns:a16="http://schemas.microsoft.com/office/drawing/2014/main" id="{E984F5A6-C73B-4643-A879-E326C7B0351D}"/>
                </a:ext>
              </a:extLst>
            </p:cNvPr>
            <p:cNvSpPr/>
            <p:nvPr/>
          </p:nvSpPr>
          <p:spPr>
            <a:xfrm>
              <a:off x="6207627" y="35997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5" name="Freeform: Shape 174">
              <a:extLst>
                <a:ext uri="{FF2B5EF4-FFF2-40B4-BE49-F238E27FC236}">
                  <a16:creationId xmlns:a16="http://schemas.microsoft.com/office/drawing/2014/main" id="{E35485FE-2BD5-455D-A7C9-9F9987C5498C}"/>
                </a:ext>
              </a:extLst>
            </p:cNvPr>
            <p:cNvSpPr/>
            <p:nvPr/>
          </p:nvSpPr>
          <p:spPr>
            <a:xfrm>
              <a:off x="6266872" y="35997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6" name="Freeform: Shape 175">
              <a:extLst>
                <a:ext uri="{FF2B5EF4-FFF2-40B4-BE49-F238E27FC236}">
                  <a16:creationId xmlns:a16="http://schemas.microsoft.com/office/drawing/2014/main" id="{BAFCA128-8161-423D-93F9-A470933A1FFC}"/>
                </a:ext>
              </a:extLst>
            </p:cNvPr>
            <p:cNvSpPr/>
            <p:nvPr/>
          </p:nvSpPr>
          <p:spPr>
            <a:xfrm>
              <a:off x="6326022" y="35997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7" name="Freeform: Shape 176">
              <a:extLst>
                <a:ext uri="{FF2B5EF4-FFF2-40B4-BE49-F238E27FC236}">
                  <a16:creationId xmlns:a16="http://schemas.microsoft.com/office/drawing/2014/main" id="{349F8898-E646-4462-9E2E-BC5E10A00DA3}"/>
                </a:ext>
              </a:extLst>
            </p:cNvPr>
            <p:cNvSpPr/>
            <p:nvPr/>
          </p:nvSpPr>
          <p:spPr>
            <a:xfrm>
              <a:off x="6385268" y="359978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8" name="Freeform: Shape 177">
              <a:extLst>
                <a:ext uri="{FF2B5EF4-FFF2-40B4-BE49-F238E27FC236}">
                  <a16:creationId xmlns:a16="http://schemas.microsoft.com/office/drawing/2014/main" id="{9C2FCC72-AEC8-4E95-A821-C66F0DEB219D}"/>
                </a:ext>
              </a:extLst>
            </p:cNvPr>
            <p:cNvSpPr/>
            <p:nvPr/>
          </p:nvSpPr>
          <p:spPr>
            <a:xfrm>
              <a:off x="6444417" y="3599782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9" name="Freeform: Shape 178">
              <a:extLst>
                <a:ext uri="{FF2B5EF4-FFF2-40B4-BE49-F238E27FC236}">
                  <a16:creationId xmlns:a16="http://schemas.microsoft.com/office/drawing/2014/main" id="{99A9C773-8ED1-4038-AD95-55CB466C9A5E}"/>
                </a:ext>
              </a:extLst>
            </p:cNvPr>
            <p:cNvSpPr/>
            <p:nvPr/>
          </p:nvSpPr>
          <p:spPr>
            <a:xfrm>
              <a:off x="6148476" y="3659026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0" name="Freeform: Shape 179">
              <a:extLst>
                <a:ext uri="{FF2B5EF4-FFF2-40B4-BE49-F238E27FC236}">
                  <a16:creationId xmlns:a16="http://schemas.microsoft.com/office/drawing/2014/main" id="{F74C74C0-AC53-4090-A11D-D6C4AAF6427A}"/>
                </a:ext>
              </a:extLst>
            </p:cNvPr>
            <p:cNvSpPr/>
            <p:nvPr/>
          </p:nvSpPr>
          <p:spPr>
            <a:xfrm>
              <a:off x="6207627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1" name="Freeform: Shape 180">
              <a:extLst>
                <a:ext uri="{FF2B5EF4-FFF2-40B4-BE49-F238E27FC236}">
                  <a16:creationId xmlns:a16="http://schemas.microsoft.com/office/drawing/2014/main" id="{401DA41C-D6C4-44A1-9F04-E1F1179C3167}"/>
                </a:ext>
              </a:extLst>
            </p:cNvPr>
            <p:cNvSpPr/>
            <p:nvPr/>
          </p:nvSpPr>
          <p:spPr>
            <a:xfrm>
              <a:off x="6266872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2" name="Freeform: Shape 181">
              <a:extLst>
                <a:ext uri="{FF2B5EF4-FFF2-40B4-BE49-F238E27FC236}">
                  <a16:creationId xmlns:a16="http://schemas.microsoft.com/office/drawing/2014/main" id="{4AA97346-990F-4AD1-9436-D315D9EFB04F}"/>
                </a:ext>
              </a:extLst>
            </p:cNvPr>
            <p:cNvSpPr/>
            <p:nvPr/>
          </p:nvSpPr>
          <p:spPr>
            <a:xfrm>
              <a:off x="6326022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3" name="Freeform: Shape 182">
              <a:extLst>
                <a:ext uri="{FF2B5EF4-FFF2-40B4-BE49-F238E27FC236}">
                  <a16:creationId xmlns:a16="http://schemas.microsoft.com/office/drawing/2014/main" id="{8429BF0F-91DB-49F1-AC40-0DBD95702E0D}"/>
                </a:ext>
              </a:extLst>
            </p:cNvPr>
            <p:cNvSpPr/>
            <p:nvPr/>
          </p:nvSpPr>
          <p:spPr>
            <a:xfrm>
              <a:off x="6385268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4" name="Freeform: Shape 183">
              <a:extLst>
                <a:ext uri="{FF2B5EF4-FFF2-40B4-BE49-F238E27FC236}">
                  <a16:creationId xmlns:a16="http://schemas.microsoft.com/office/drawing/2014/main" id="{E4824481-3370-4F9F-8E9F-DBC68A4328A3}"/>
                </a:ext>
              </a:extLst>
            </p:cNvPr>
            <p:cNvSpPr/>
            <p:nvPr/>
          </p:nvSpPr>
          <p:spPr>
            <a:xfrm>
              <a:off x="6444417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5" name="Freeform: Shape 184">
              <a:extLst>
                <a:ext uri="{FF2B5EF4-FFF2-40B4-BE49-F238E27FC236}">
                  <a16:creationId xmlns:a16="http://schemas.microsoft.com/office/drawing/2014/main" id="{077EB65E-D567-4897-9377-B3029ABB6BBD}"/>
                </a:ext>
              </a:extLst>
            </p:cNvPr>
            <p:cNvSpPr/>
            <p:nvPr/>
          </p:nvSpPr>
          <p:spPr>
            <a:xfrm>
              <a:off x="6148476" y="3718177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6" name="Freeform: Shape 185">
              <a:extLst>
                <a:ext uri="{FF2B5EF4-FFF2-40B4-BE49-F238E27FC236}">
                  <a16:creationId xmlns:a16="http://schemas.microsoft.com/office/drawing/2014/main" id="{0F16DC2F-A9D5-4A41-A1C0-10C3FA9F0063}"/>
                </a:ext>
              </a:extLst>
            </p:cNvPr>
            <p:cNvSpPr/>
            <p:nvPr/>
          </p:nvSpPr>
          <p:spPr>
            <a:xfrm>
              <a:off x="6207627" y="371817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7" name="Freeform: Shape 186">
              <a:extLst>
                <a:ext uri="{FF2B5EF4-FFF2-40B4-BE49-F238E27FC236}">
                  <a16:creationId xmlns:a16="http://schemas.microsoft.com/office/drawing/2014/main" id="{7E17102A-5CA6-4EBD-B30A-5D47EA0E33C4}"/>
                </a:ext>
              </a:extLst>
            </p:cNvPr>
            <p:cNvSpPr/>
            <p:nvPr/>
          </p:nvSpPr>
          <p:spPr>
            <a:xfrm>
              <a:off x="6266872" y="371817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8" name="Freeform: Shape 187">
              <a:extLst>
                <a:ext uri="{FF2B5EF4-FFF2-40B4-BE49-F238E27FC236}">
                  <a16:creationId xmlns:a16="http://schemas.microsoft.com/office/drawing/2014/main" id="{5C38DF57-4354-45F9-9119-DFAE2216DD17}"/>
                </a:ext>
              </a:extLst>
            </p:cNvPr>
            <p:cNvSpPr/>
            <p:nvPr/>
          </p:nvSpPr>
          <p:spPr>
            <a:xfrm>
              <a:off x="6326022" y="371817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9" name="Freeform: Shape 188">
              <a:extLst>
                <a:ext uri="{FF2B5EF4-FFF2-40B4-BE49-F238E27FC236}">
                  <a16:creationId xmlns:a16="http://schemas.microsoft.com/office/drawing/2014/main" id="{7D89104B-A74E-4686-85FA-7ADBB69C4260}"/>
                </a:ext>
              </a:extLst>
            </p:cNvPr>
            <p:cNvSpPr/>
            <p:nvPr/>
          </p:nvSpPr>
          <p:spPr>
            <a:xfrm>
              <a:off x="6385268" y="3718172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0" name="Freeform: Shape 189">
              <a:extLst>
                <a:ext uri="{FF2B5EF4-FFF2-40B4-BE49-F238E27FC236}">
                  <a16:creationId xmlns:a16="http://schemas.microsoft.com/office/drawing/2014/main" id="{CB6F9BB9-C471-41A6-9CB0-885AFD62F201}"/>
                </a:ext>
              </a:extLst>
            </p:cNvPr>
            <p:cNvSpPr/>
            <p:nvPr/>
          </p:nvSpPr>
          <p:spPr>
            <a:xfrm>
              <a:off x="6444417" y="371817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1" name="Freeform: Shape 190">
              <a:extLst>
                <a:ext uri="{FF2B5EF4-FFF2-40B4-BE49-F238E27FC236}">
                  <a16:creationId xmlns:a16="http://schemas.microsoft.com/office/drawing/2014/main" id="{C6F39A5E-4043-48BD-94B1-A008E3D11708}"/>
                </a:ext>
              </a:extLst>
            </p:cNvPr>
            <p:cNvSpPr/>
            <p:nvPr/>
          </p:nvSpPr>
          <p:spPr>
            <a:xfrm>
              <a:off x="6148472" y="3777419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2" name="Freeform: Shape 191">
              <a:extLst>
                <a:ext uri="{FF2B5EF4-FFF2-40B4-BE49-F238E27FC236}">
                  <a16:creationId xmlns:a16="http://schemas.microsoft.com/office/drawing/2014/main" id="{652678D7-1B2F-423A-AD5D-854262716D61}"/>
                </a:ext>
              </a:extLst>
            </p:cNvPr>
            <p:cNvSpPr/>
            <p:nvPr/>
          </p:nvSpPr>
          <p:spPr>
            <a:xfrm>
              <a:off x="6207622" y="3777419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3" name="Freeform: Shape 192">
              <a:extLst>
                <a:ext uri="{FF2B5EF4-FFF2-40B4-BE49-F238E27FC236}">
                  <a16:creationId xmlns:a16="http://schemas.microsoft.com/office/drawing/2014/main" id="{7DA06287-9690-4A9A-8FCF-5CCE89B0175C}"/>
                </a:ext>
              </a:extLst>
            </p:cNvPr>
            <p:cNvSpPr/>
            <p:nvPr/>
          </p:nvSpPr>
          <p:spPr>
            <a:xfrm>
              <a:off x="6266868" y="3777419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4" name="Freeform: Shape 193">
              <a:extLst>
                <a:ext uri="{FF2B5EF4-FFF2-40B4-BE49-F238E27FC236}">
                  <a16:creationId xmlns:a16="http://schemas.microsoft.com/office/drawing/2014/main" id="{51DA2301-CA50-4AB2-BDFE-BB24FF598037}"/>
                </a:ext>
              </a:extLst>
            </p:cNvPr>
            <p:cNvSpPr/>
            <p:nvPr/>
          </p:nvSpPr>
          <p:spPr>
            <a:xfrm>
              <a:off x="6326024" y="3777383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5" name="Freeform: Shape 194">
              <a:extLst>
                <a:ext uri="{FF2B5EF4-FFF2-40B4-BE49-F238E27FC236}">
                  <a16:creationId xmlns:a16="http://schemas.microsoft.com/office/drawing/2014/main" id="{492C6814-C2FF-4C19-8402-675536DBDB98}"/>
                </a:ext>
              </a:extLst>
            </p:cNvPr>
            <p:cNvSpPr/>
            <p:nvPr/>
          </p:nvSpPr>
          <p:spPr>
            <a:xfrm>
              <a:off x="6385287" y="3777429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6" name="Freeform: Shape 195">
              <a:extLst>
                <a:ext uri="{FF2B5EF4-FFF2-40B4-BE49-F238E27FC236}">
                  <a16:creationId xmlns:a16="http://schemas.microsoft.com/office/drawing/2014/main" id="{DCE40D66-D698-433D-B594-32C1FEEEE9BF}"/>
                </a:ext>
              </a:extLst>
            </p:cNvPr>
            <p:cNvSpPr/>
            <p:nvPr/>
          </p:nvSpPr>
          <p:spPr>
            <a:xfrm>
              <a:off x="6444424" y="377742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198" name="Date Placeholder 178">
            <a:extLst>
              <a:ext uri="{FF2B5EF4-FFF2-40B4-BE49-F238E27FC236}">
                <a16:creationId xmlns:a16="http://schemas.microsoft.com/office/drawing/2014/main" id="{0DB56EA4-BEF8-48F7-92C4-B35A121083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47472"/>
            <a:ext cx="2743200" cy="365125"/>
          </a:xfrm>
        </p:spPr>
        <p:txBody>
          <a:bodyPr/>
          <a:lstStyle/>
          <a:p>
            <a:r>
              <a:rPr lang="en-US"/>
              <a:t>2/1/20XX</a:t>
            </a:r>
            <a:endParaRPr lang="en-US" dirty="0"/>
          </a:p>
        </p:txBody>
      </p:sp>
      <p:sp>
        <p:nvSpPr>
          <p:cNvPr id="199" name="Footer Placeholder 179">
            <a:extLst>
              <a:ext uri="{FF2B5EF4-FFF2-40B4-BE49-F238E27FC236}">
                <a16:creationId xmlns:a16="http://schemas.microsoft.com/office/drawing/2014/main" id="{CE6814D3-C69A-4217-8332-F808E5C015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47472"/>
            <a:ext cx="4114800" cy="365125"/>
          </a:xfrm>
        </p:spPr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200" name="Slide Number Placeholder 180">
            <a:extLst>
              <a:ext uri="{FF2B5EF4-FFF2-40B4-BE49-F238E27FC236}">
                <a16:creationId xmlns:a16="http://schemas.microsoft.com/office/drawing/2014/main" id="{37DF26EE-B2F8-41EF-AC16-A1433FF57E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47472"/>
            <a:ext cx="2743200" cy="365125"/>
          </a:xfrm>
        </p:spPr>
        <p:txBody>
          <a:bodyPr/>
          <a:lstStyle/>
          <a:p>
            <a:fld id="{5EA792F7-1D9E-4C7E-A103-E8EDFDC2691E}" type="slidenum">
              <a:rPr lang="en-US" smtClean="0"/>
              <a:t>‹#›</a:t>
            </a:fld>
            <a:endParaRPr lang="en-US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6BC2040-F088-49FE-BD3B-E4C1B472B4DF}"/>
              </a:ext>
            </a:extLst>
          </p:cNvPr>
          <p:cNvGrpSpPr/>
          <p:nvPr userDrawn="1"/>
        </p:nvGrpSpPr>
        <p:grpSpPr>
          <a:xfrm>
            <a:off x="10579799" y="466375"/>
            <a:ext cx="1089022" cy="1089022"/>
            <a:chOff x="4741467" y="593941"/>
            <a:chExt cx="932200" cy="932200"/>
          </a:xfrm>
        </p:grpSpPr>
        <p:sp>
          <p:nvSpPr>
            <p:cNvPr id="23" name="Graphic 212">
              <a:extLst>
                <a:ext uri="{FF2B5EF4-FFF2-40B4-BE49-F238E27FC236}">
                  <a16:creationId xmlns:a16="http://schemas.microsoft.com/office/drawing/2014/main" id="{4EEBAC00-ABF2-42F3-BE5C-89F299B698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4741467" y="593941"/>
              <a:ext cx="932200" cy="932200"/>
            </a:xfrm>
            <a:custGeom>
              <a:avLst/>
              <a:gdLst>
                <a:gd name="connsiteX0" fmla="*/ 403574 w 807148"/>
                <a:gd name="connsiteY0" fmla="*/ 0 h 807148"/>
                <a:gd name="connsiteX1" fmla="*/ 0 w 807148"/>
                <a:gd name="connsiteY1" fmla="*/ 403574 h 807148"/>
                <a:gd name="connsiteX2" fmla="*/ 403574 w 807148"/>
                <a:gd name="connsiteY2" fmla="*/ 807149 h 807148"/>
                <a:gd name="connsiteX3" fmla="*/ 807149 w 807148"/>
                <a:gd name="connsiteY3" fmla="*/ 403574 h 807148"/>
                <a:gd name="connsiteX4" fmla="*/ 403574 w 807148"/>
                <a:gd name="connsiteY4" fmla="*/ 0 h 807148"/>
                <a:gd name="connsiteX5" fmla="*/ 403574 w 807148"/>
                <a:gd name="connsiteY5" fmla="*/ 667988 h 807148"/>
                <a:gd name="connsiteX6" fmla="*/ 139160 w 807148"/>
                <a:gd name="connsiteY6" fmla="*/ 403574 h 807148"/>
                <a:gd name="connsiteX7" fmla="*/ 403574 w 807148"/>
                <a:gd name="connsiteY7" fmla="*/ 139160 h 807148"/>
                <a:gd name="connsiteX8" fmla="*/ 667988 w 807148"/>
                <a:gd name="connsiteY8" fmla="*/ 403574 h 807148"/>
                <a:gd name="connsiteX9" fmla="*/ 403574 w 807148"/>
                <a:gd name="connsiteY9" fmla="*/ 667988 h 8071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07148" h="807148">
                  <a:moveTo>
                    <a:pt x="403574" y="0"/>
                  </a:moveTo>
                  <a:cubicBezTo>
                    <a:pt x="180689" y="0"/>
                    <a:pt x="0" y="180689"/>
                    <a:pt x="0" y="403574"/>
                  </a:cubicBezTo>
                  <a:cubicBezTo>
                    <a:pt x="0" y="626459"/>
                    <a:pt x="180689" y="807149"/>
                    <a:pt x="403574" y="807149"/>
                  </a:cubicBezTo>
                  <a:cubicBezTo>
                    <a:pt x="626459" y="807149"/>
                    <a:pt x="807149" y="626459"/>
                    <a:pt x="807149" y="403574"/>
                  </a:cubicBezTo>
                  <a:cubicBezTo>
                    <a:pt x="807149" y="180689"/>
                    <a:pt x="626459" y="0"/>
                    <a:pt x="403574" y="0"/>
                  </a:cubicBezTo>
                  <a:close/>
                  <a:moveTo>
                    <a:pt x="403574" y="667988"/>
                  </a:moveTo>
                  <a:cubicBezTo>
                    <a:pt x="257556" y="667988"/>
                    <a:pt x="139160" y="549593"/>
                    <a:pt x="139160" y="403574"/>
                  </a:cubicBezTo>
                  <a:cubicBezTo>
                    <a:pt x="139160" y="257556"/>
                    <a:pt x="257556" y="139160"/>
                    <a:pt x="403574" y="139160"/>
                  </a:cubicBezTo>
                  <a:cubicBezTo>
                    <a:pt x="549593" y="139160"/>
                    <a:pt x="667988" y="257556"/>
                    <a:pt x="667988" y="403574"/>
                  </a:cubicBezTo>
                  <a:cubicBezTo>
                    <a:pt x="667988" y="549593"/>
                    <a:pt x="549593" y="667988"/>
                    <a:pt x="403574" y="667988"/>
                  </a:cubicBez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solidFill>
                  <a:schemeClr val="lt1"/>
                </a:solidFill>
              </a:endParaRPr>
            </a:p>
          </p:txBody>
        </p:sp>
        <p:sp>
          <p:nvSpPr>
            <p:cNvPr id="24" name="Graphic 212">
              <a:extLst>
                <a:ext uri="{FF2B5EF4-FFF2-40B4-BE49-F238E27FC236}">
                  <a16:creationId xmlns:a16="http://schemas.microsoft.com/office/drawing/2014/main" id="{91BE3222-02F5-4B11-8ED2-D8D3644992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4741467" y="593941"/>
              <a:ext cx="932200" cy="932200"/>
            </a:xfrm>
            <a:custGeom>
              <a:avLst/>
              <a:gdLst>
                <a:gd name="connsiteX0" fmla="*/ 403574 w 807148"/>
                <a:gd name="connsiteY0" fmla="*/ 0 h 807148"/>
                <a:gd name="connsiteX1" fmla="*/ 0 w 807148"/>
                <a:gd name="connsiteY1" fmla="*/ 403574 h 807148"/>
                <a:gd name="connsiteX2" fmla="*/ 403574 w 807148"/>
                <a:gd name="connsiteY2" fmla="*/ 807149 h 807148"/>
                <a:gd name="connsiteX3" fmla="*/ 807149 w 807148"/>
                <a:gd name="connsiteY3" fmla="*/ 403574 h 807148"/>
                <a:gd name="connsiteX4" fmla="*/ 403574 w 807148"/>
                <a:gd name="connsiteY4" fmla="*/ 0 h 807148"/>
                <a:gd name="connsiteX5" fmla="*/ 403574 w 807148"/>
                <a:gd name="connsiteY5" fmla="*/ 667988 h 807148"/>
                <a:gd name="connsiteX6" fmla="*/ 139160 w 807148"/>
                <a:gd name="connsiteY6" fmla="*/ 403574 h 807148"/>
                <a:gd name="connsiteX7" fmla="*/ 403574 w 807148"/>
                <a:gd name="connsiteY7" fmla="*/ 139160 h 807148"/>
                <a:gd name="connsiteX8" fmla="*/ 667988 w 807148"/>
                <a:gd name="connsiteY8" fmla="*/ 403574 h 807148"/>
                <a:gd name="connsiteX9" fmla="*/ 403574 w 807148"/>
                <a:gd name="connsiteY9" fmla="*/ 667988 h 8071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07148" h="807148">
                  <a:moveTo>
                    <a:pt x="403574" y="0"/>
                  </a:moveTo>
                  <a:cubicBezTo>
                    <a:pt x="180689" y="0"/>
                    <a:pt x="0" y="180689"/>
                    <a:pt x="0" y="403574"/>
                  </a:cubicBezTo>
                  <a:cubicBezTo>
                    <a:pt x="0" y="626459"/>
                    <a:pt x="180689" y="807149"/>
                    <a:pt x="403574" y="807149"/>
                  </a:cubicBezTo>
                  <a:cubicBezTo>
                    <a:pt x="626459" y="807149"/>
                    <a:pt x="807149" y="626459"/>
                    <a:pt x="807149" y="403574"/>
                  </a:cubicBezTo>
                  <a:cubicBezTo>
                    <a:pt x="807149" y="180689"/>
                    <a:pt x="626459" y="0"/>
                    <a:pt x="403574" y="0"/>
                  </a:cubicBezTo>
                  <a:close/>
                  <a:moveTo>
                    <a:pt x="403574" y="667988"/>
                  </a:moveTo>
                  <a:cubicBezTo>
                    <a:pt x="257556" y="667988"/>
                    <a:pt x="139160" y="549593"/>
                    <a:pt x="139160" y="403574"/>
                  </a:cubicBezTo>
                  <a:cubicBezTo>
                    <a:pt x="139160" y="257556"/>
                    <a:pt x="257556" y="139160"/>
                    <a:pt x="403574" y="139160"/>
                  </a:cubicBezTo>
                  <a:cubicBezTo>
                    <a:pt x="549593" y="139160"/>
                    <a:pt x="667988" y="257556"/>
                    <a:pt x="667988" y="403574"/>
                  </a:cubicBezTo>
                  <a:cubicBezTo>
                    <a:pt x="667988" y="549593"/>
                    <a:pt x="549593" y="667988"/>
                    <a:pt x="403574" y="667988"/>
                  </a:cubicBezTo>
                  <a:close/>
                </a:path>
              </a:pathLst>
            </a:custGeom>
            <a:solidFill>
              <a:schemeClr val="accent3">
                <a:alpha val="2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solidFill>
                  <a:schemeClr val="lt1"/>
                </a:solidFill>
              </a:endParaRPr>
            </a:p>
          </p:txBody>
        </p:sp>
      </p:grpSp>
      <p:grpSp>
        <p:nvGrpSpPr>
          <p:cNvPr id="203" name="Group 202">
            <a:extLst>
              <a:ext uri="{FF2B5EF4-FFF2-40B4-BE49-F238E27FC236}">
                <a16:creationId xmlns:a16="http://schemas.microsoft.com/office/drawing/2014/main" id="{60DC7638-85D7-4D86-8E63-709D65E2A35E}"/>
              </a:ext>
            </a:extLst>
          </p:cNvPr>
          <p:cNvGrpSpPr/>
          <p:nvPr userDrawn="1"/>
        </p:nvGrpSpPr>
        <p:grpSpPr>
          <a:xfrm>
            <a:off x="487753" y="5626538"/>
            <a:ext cx="319941" cy="319941"/>
            <a:chOff x="1185735" y="4917084"/>
            <a:chExt cx="319941" cy="319941"/>
          </a:xfrm>
        </p:grpSpPr>
        <p:sp>
          <p:nvSpPr>
            <p:cNvPr id="204" name="Oval 203">
              <a:extLst>
                <a:ext uri="{FF2B5EF4-FFF2-40B4-BE49-F238E27FC236}">
                  <a16:creationId xmlns:a16="http://schemas.microsoft.com/office/drawing/2014/main" id="{F0465AAD-8CC1-4FEF-8CC4-EC2E942004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185735" y="4917084"/>
              <a:ext cx="319941" cy="319941"/>
            </a:xfrm>
            <a:prstGeom prst="ellipse">
              <a:avLst/>
            </a:prstGeom>
            <a:solidFill>
              <a:srgbClr val="FFFFFF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05" name="Oval 204">
              <a:extLst>
                <a:ext uri="{FF2B5EF4-FFF2-40B4-BE49-F238E27FC236}">
                  <a16:creationId xmlns:a16="http://schemas.microsoft.com/office/drawing/2014/main" id="{6D829312-0A2A-4244-A956-C59E446731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185735" y="4917084"/>
              <a:ext cx="319941" cy="319941"/>
            </a:xfrm>
            <a:prstGeom prst="ellipse">
              <a:avLst/>
            </a:prstGeom>
            <a:solidFill>
              <a:schemeClr val="accent1">
                <a:alpha val="2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2856448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itle 1">
            <a:extLst>
              <a:ext uri="{FF2B5EF4-FFF2-40B4-BE49-F238E27FC236}">
                <a16:creationId xmlns:a16="http://schemas.microsoft.com/office/drawing/2014/main" id="{EE6F8E7F-679D-42F0-88D7-BA75AB73A7A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85186" y="174173"/>
            <a:ext cx="4198182" cy="1158857"/>
          </a:xfrm>
        </p:spPr>
        <p:txBody>
          <a:bodyPr anchor="b">
            <a:normAutofit/>
          </a:bodyPr>
          <a:lstStyle>
            <a:lvl1pPr>
              <a:defRPr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41" name="Date Placeholder 10">
            <a:extLst>
              <a:ext uri="{FF2B5EF4-FFF2-40B4-BE49-F238E27FC236}">
                <a16:creationId xmlns:a16="http://schemas.microsoft.com/office/drawing/2014/main" id="{F9CD22CB-9DB7-4D08-90A2-8332143869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/>
              <a:t>2/1/20XX</a:t>
            </a:r>
            <a:endParaRPr lang="en-US" dirty="0"/>
          </a:p>
        </p:txBody>
      </p:sp>
      <p:sp>
        <p:nvSpPr>
          <p:cNvPr id="42" name="Footer Placeholder 11">
            <a:extLst>
              <a:ext uri="{FF2B5EF4-FFF2-40B4-BE49-F238E27FC236}">
                <a16:creationId xmlns:a16="http://schemas.microsoft.com/office/drawing/2014/main" id="{E73B6A3D-ED70-47FE-B03E-3D568C1A2F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43" name="Slide Number Placeholder 12">
            <a:extLst>
              <a:ext uri="{FF2B5EF4-FFF2-40B4-BE49-F238E27FC236}">
                <a16:creationId xmlns:a16="http://schemas.microsoft.com/office/drawing/2014/main" id="{1AE4879C-133B-465E-81C4-7AF394EAA2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0967E29-1480-472A-9FC5-C4768A52587C}" type="slidenum">
              <a:rPr lang="en-US" smtClean="0"/>
              <a:t>‹#›</a:t>
            </a:fld>
            <a:endParaRPr lang="en-US" dirty="0"/>
          </a:p>
        </p:txBody>
      </p:sp>
      <p:grpSp>
        <p:nvGrpSpPr>
          <p:cNvPr id="48" name="Graphic 190">
            <a:extLst>
              <a:ext uri="{FF2B5EF4-FFF2-40B4-BE49-F238E27FC236}">
                <a16:creationId xmlns:a16="http://schemas.microsoft.com/office/drawing/2014/main" id="{F71248FC-CE92-435C-87F1-74B88F2376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713137"/>
            <a:ext cx="1598829" cy="531293"/>
            <a:chOff x="2504802" y="1755501"/>
            <a:chExt cx="1598829" cy="531293"/>
          </a:xfrm>
          <a:solidFill>
            <a:schemeClr val="tx1"/>
          </a:solidFill>
        </p:grpSpPr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7C98EBE9-5DF5-4117-BA8E-B1A9640F2A3F}"/>
                </a:ext>
              </a:extLst>
            </p:cNvPr>
            <p:cNvSpPr/>
            <p:nvPr/>
          </p:nvSpPr>
          <p:spPr>
            <a:xfrm>
              <a:off x="2504802" y="2113855"/>
              <a:ext cx="1598614" cy="172939"/>
            </a:xfrm>
            <a:custGeom>
              <a:avLst/>
              <a:gdLst>
                <a:gd name="connsiteX0" fmla="*/ 1248648 w 1598614"/>
                <a:gd name="connsiteY0" fmla="*/ 172939 h 172939"/>
                <a:gd name="connsiteX1" fmla="*/ 1123031 w 1598614"/>
                <a:gd name="connsiteY1" fmla="*/ 92708 h 172939"/>
                <a:gd name="connsiteX2" fmla="*/ 1024085 w 1598614"/>
                <a:gd name="connsiteY2" fmla="*/ 29469 h 172939"/>
                <a:gd name="connsiteX3" fmla="*/ 925140 w 1598614"/>
                <a:gd name="connsiteY3" fmla="*/ 92708 h 172939"/>
                <a:gd name="connsiteX4" fmla="*/ 799522 w 1598614"/>
                <a:gd name="connsiteY4" fmla="*/ 172939 h 172939"/>
                <a:gd name="connsiteX5" fmla="*/ 799522 w 1598614"/>
                <a:gd name="connsiteY5" fmla="*/ 172939 h 172939"/>
                <a:gd name="connsiteX6" fmla="*/ 673905 w 1598614"/>
                <a:gd name="connsiteY6" fmla="*/ 92708 h 172939"/>
                <a:gd name="connsiteX7" fmla="*/ 574959 w 1598614"/>
                <a:gd name="connsiteY7" fmla="*/ 29469 h 172939"/>
                <a:gd name="connsiteX8" fmla="*/ 476014 w 1598614"/>
                <a:gd name="connsiteY8" fmla="*/ 92708 h 172939"/>
                <a:gd name="connsiteX9" fmla="*/ 350396 w 1598614"/>
                <a:gd name="connsiteY9" fmla="*/ 172939 h 172939"/>
                <a:gd name="connsiteX10" fmla="*/ 224778 w 1598614"/>
                <a:gd name="connsiteY10" fmla="*/ 92708 h 172939"/>
                <a:gd name="connsiteX11" fmla="*/ 125833 w 1598614"/>
                <a:gd name="connsiteY11" fmla="*/ 29469 h 172939"/>
                <a:gd name="connsiteX12" fmla="*/ 26887 w 1598614"/>
                <a:gd name="connsiteY12" fmla="*/ 92708 h 172939"/>
                <a:gd name="connsiteX13" fmla="*/ 0 w 1598614"/>
                <a:gd name="connsiteY13" fmla="*/ 80232 h 172939"/>
                <a:gd name="connsiteX14" fmla="*/ 125618 w 1598614"/>
                <a:gd name="connsiteY14" fmla="*/ 0 h 172939"/>
                <a:gd name="connsiteX15" fmla="*/ 251235 w 1598614"/>
                <a:gd name="connsiteY15" fmla="*/ 80232 h 172939"/>
                <a:gd name="connsiteX16" fmla="*/ 350181 w 1598614"/>
                <a:gd name="connsiteY16" fmla="*/ 143471 h 172939"/>
                <a:gd name="connsiteX17" fmla="*/ 449126 w 1598614"/>
                <a:gd name="connsiteY17" fmla="*/ 80232 h 172939"/>
                <a:gd name="connsiteX18" fmla="*/ 574744 w 1598614"/>
                <a:gd name="connsiteY18" fmla="*/ 0 h 172939"/>
                <a:gd name="connsiteX19" fmla="*/ 700362 w 1598614"/>
                <a:gd name="connsiteY19" fmla="*/ 80232 h 172939"/>
                <a:gd name="connsiteX20" fmla="*/ 799307 w 1598614"/>
                <a:gd name="connsiteY20" fmla="*/ 143471 h 172939"/>
                <a:gd name="connsiteX21" fmla="*/ 799307 w 1598614"/>
                <a:gd name="connsiteY21" fmla="*/ 143471 h 172939"/>
                <a:gd name="connsiteX22" fmla="*/ 898253 w 1598614"/>
                <a:gd name="connsiteY22" fmla="*/ 80232 h 172939"/>
                <a:gd name="connsiteX23" fmla="*/ 1023870 w 1598614"/>
                <a:gd name="connsiteY23" fmla="*/ 0 h 172939"/>
                <a:gd name="connsiteX24" fmla="*/ 1149488 w 1598614"/>
                <a:gd name="connsiteY24" fmla="*/ 80232 h 172939"/>
                <a:gd name="connsiteX25" fmla="*/ 1248433 w 1598614"/>
                <a:gd name="connsiteY25" fmla="*/ 143471 h 172939"/>
                <a:gd name="connsiteX26" fmla="*/ 1347379 w 1598614"/>
                <a:gd name="connsiteY26" fmla="*/ 80232 h 172939"/>
                <a:gd name="connsiteX27" fmla="*/ 1472997 w 1598614"/>
                <a:gd name="connsiteY27" fmla="*/ 0 h 172939"/>
                <a:gd name="connsiteX28" fmla="*/ 1598614 w 1598614"/>
                <a:gd name="connsiteY28" fmla="*/ 80232 h 172939"/>
                <a:gd name="connsiteX29" fmla="*/ 1571942 w 1598614"/>
                <a:gd name="connsiteY29" fmla="*/ 92708 h 172939"/>
                <a:gd name="connsiteX30" fmla="*/ 1472997 w 1598614"/>
                <a:gd name="connsiteY30" fmla="*/ 29469 h 172939"/>
                <a:gd name="connsiteX31" fmla="*/ 1374051 w 1598614"/>
                <a:gd name="connsiteY31" fmla="*/ 92708 h 172939"/>
                <a:gd name="connsiteX32" fmla="*/ 1248648 w 1598614"/>
                <a:gd name="connsiteY32" fmla="*/ 172939 h 172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598614" h="172939">
                  <a:moveTo>
                    <a:pt x="1248648" y="172939"/>
                  </a:moveTo>
                  <a:cubicBezTo>
                    <a:pt x="1194229" y="172939"/>
                    <a:pt x="1146046" y="142180"/>
                    <a:pt x="1123031" y="92708"/>
                  </a:cubicBezTo>
                  <a:cubicBezTo>
                    <a:pt x="1104962" y="53775"/>
                    <a:pt x="1067105" y="29469"/>
                    <a:pt x="1024085" y="29469"/>
                  </a:cubicBezTo>
                  <a:cubicBezTo>
                    <a:pt x="981066" y="29469"/>
                    <a:pt x="943208" y="53775"/>
                    <a:pt x="925140" y="92708"/>
                  </a:cubicBezTo>
                  <a:cubicBezTo>
                    <a:pt x="902124" y="142180"/>
                    <a:pt x="853942" y="172939"/>
                    <a:pt x="799522" y="172939"/>
                  </a:cubicBezTo>
                  <a:cubicBezTo>
                    <a:pt x="799522" y="172939"/>
                    <a:pt x="799522" y="172939"/>
                    <a:pt x="799522" y="172939"/>
                  </a:cubicBezTo>
                  <a:cubicBezTo>
                    <a:pt x="744887" y="172939"/>
                    <a:pt x="696920" y="142180"/>
                    <a:pt x="673905" y="92708"/>
                  </a:cubicBezTo>
                  <a:cubicBezTo>
                    <a:pt x="655836" y="53775"/>
                    <a:pt x="617979" y="29469"/>
                    <a:pt x="574959" y="29469"/>
                  </a:cubicBezTo>
                  <a:cubicBezTo>
                    <a:pt x="531939" y="29469"/>
                    <a:pt x="494082" y="53775"/>
                    <a:pt x="476014" y="92708"/>
                  </a:cubicBezTo>
                  <a:cubicBezTo>
                    <a:pt x="452998" y="142180"/>
                    <a:pt x="405031" y="172939"/>
                    <a:pt x="350396" y="172939"/>
                  </a:cubicBezTo>
                  <a:cubicBezTo>
                    <a:pt x="295976" y="172939"/>
                    <a:pt x="247794" y="142180"/>
                    <a:pt x="224778" y="92708"/>
                  </a:cubicBezTo>
                  <a:cubicBezTo>
                    <a:pt x="206710" y="53775"/>
                    <a:pt x="168853" y="29469"/>
                    <a:pt x="125833" y="29469"/>
                  </a:cubicBezTo>
                  <a:cubicBezTo>
                    <a:pt x="82813" y="29469"/>
                    <a:pt x="44956" y="53775"/>
                    <a:pt x="26887" y="92708"/>
                  </a:cubicBezTo>
                  <a:lnTo>
                    <a:pt x="0" y="80232"/>
                  </a:lnTo>
                  <a:cubicBezTo>
                    <a:pt x="23016" y="30759"/>
                    <a:pt x="70983" y="0"/>
                    <a:pt x="125618" y="0"/>
                  </a:cubicBezTo>
                  <a:cubicBezTo>
                    <a:pt x="180253" y="0"/>
                    <a:pt x="228220" y="30759"/>
                    <a:pt x="251235" y="80232"/>
                  </a:cubicBezTo>
                  <a:cubicBezTo>
                    <a:pt x="269304" y="119165"/>
                    <a:pt x="307376" y="143471"/>
                    <a:pt x="350181" y="143471"/>
                  </a:cubicBezTo>
                  <a:cubicBezTo>
                    <a:pt x="393201" y="143471"/>
                    <a:pt x="431058" y="119165"/>
                    <a:pt x="449126" y="80232"/>
                  </a:cubicBezTo>
                  <a:cubicBezTo>
                    <a:pt x="472142" y="30759"/>
                    <a:pt x="520324" y="0"/>
                    <a:pt x="574744" y="0"/>
                  </a:cubicBezTo>
                  <a:cubicBezTo>
                    <a:pt x="629164" y="0"/>
                    <a:pt x="677346" y="30759"/>
                    <a:pt x="700362" y="80232"/>
                  </a:cubicBezTo>
                  <a:cubicBezTo>
                    <a:pt x="718430" y="119165"/>
                    <a:pt x="756287" y="143471"/>
                    <a:pt x="799307" y="143471"/>
                  </a:cubicBezTo>
                  <a:lnTo>
                    <a:pt x="799307" y="143471"/>
                  </a:lnTo>
                  <a:cubicBezTo>
                    <a:pt x="842327" y="143471"/>
                    <a:pt x="880184" y="119165"/>
                    <a:pt x="898253" y="80232"/>
                  </a:cubicBezTo>
                  <a:cubicBezTo>
                    <a:pt x="921268" y="30759"/>
                    <a:pt x="969235" y="0"/>
                    <a:pt x="1023870" y="0"/>
                  </a:cubicBezTo>
                  <a:cubicBezTo>
                    <a:pt x="1078505" y="0"/>
                    <a:pt x="1126472" y="30759"/>
                    <a:pt x="1149488" y="80232"/>
                  </a:cubicBezTo>
                  <a:cubicBezTo>
                    <a:pt x="1167556" y="119165"/>
                    <a:pt x="1205414" y="143471"/>
                    <a:pt x="1248433" y="143471"/>
                  </a:cubicBezTo>
                  <a:cubicBezTo>
                    <a:pt x="1291453" y="143471"/>
                    <a:pt x="1329311" y="119165"/>
                    <a:pt x="1347379" y="80232"/>
                  </a:cubicBezTo>
                  <a:cubicBezTo>
                    <a:pt x="1370394" y="30759"/>
                    <a:pt x="1418361" y="0"/>
                    <a:pt x="1472997" y="0"/>
                  </a:cubicBezTo>
                  <a:cubicBezTo>
                    <a:pt x="1527632" y="0"/>
                    <a:pt x="1575814" y="30759"/>
                    <a:pt x="1598614" y="80232"/>
                  </a:cubicBezTo>
                  <a:lnTo>
                    <a:pt x="1571942" y="92708"/>
                  </a:lnTo>
                  <a:cubicBezTo>
                    <a:pt x="1553874" y="53775"/>
                    <a:pt x="1515801" y="29469"/>
                    <a:pt x="1472997" y="29469"/>
                  </a:cubicBezTo>
                  <a:cubicBezTo>
                    <a:pt x="1429977" y="29469"/>
                    <a:pt x="1392119" y="53775"/>
                    <a:pt x="1374051" y="92708"/>
                  </a:cubicBezTo>
                  <a:cubicBezTo>
                    <a:pt x="1351251" y="142180"/>
                    <a:pt x="1303069" y="172939"/>
                    <a:pt x="1248648" y="172939"/>
                  </a:cubicBezTo>
                  <a:close/>
                </a:path>
              </a:pathLst>
            </a:custGeom>
            <a:grpFill/>
            <a:ln w="214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CEEC69FB-23D9-4DB3-93B4-D8A4DAC52589}"/>
                </a:ext>
              </a:extLst>
            </p:cNvPr>
            <p:cNvSpPr/>
            <p:nvPr/>
          </p:nvSpPr>
          <p:spPr>
            <a:xfrm>
              <a:off x="2504802" y="1755501"/>
              <a:ext cx="1598829" cy="172724"/>
            </a:xfrm>
            <a:custGeom>
              <a:avLst/>
              <a:gdLst>
                <a:gd name="connsiteX0" fmla="*/ 1248648 w 1598829"/>
                <a:gd name="connsiteY0" fmla="*/ 172724 h 172724"/>
                <a:gd name="connsiteX1" fmla="*/ 1123031 w 1598829"/>
                <a:gd name="connsiteY1" fmla="*/ 92492 h 172724"/>
                <a:gd name="connsiteX2" fmla="*/ 1024085 w 1598829"/>
                <a:gd name="connsiteY2" fmla="*/ 29253 h 172724"/>
                <a:gd name="connsiteX3" fmla="*/ 925140 w 1598829"/>
                <a:gd name="connsiteY3" fmla="*/ 92492 h 172724"/>
                <a:gd name="connsiteX4" fmla="*/ 799522 w 1598829"/>
                <a:gd name="connsiteY4" fmla="*/ 172724 h 172724"/>
                <a:gd name="connsiteX5" fmla="*/ 799522 w 1598829"/>
                <a:gd name="connsiteY5" fmla="*/ 172724 h 172724"/>
                <a:gd name="connsiteX6" fmla="*/ 673905 w 1598829"/>
                <a:gd name="connsiteY6" fmla="*/ 92492 h 172724"/>
                <a:gd name="connsiteX7" fmla="*/ 574959 w 1598829"/>
                <a:gd name="connsiteY7" fmla="*/ 29253 h 172724"/>
                <a:gd name="connsiteX8" fmla="*/ 476014 w 1598829"/>
                <a:gd name="connsiteY8" fmla="*/ 92492 h 172724"/>
                <a:gd name="connsiteX9" fmla="*/ 350396 w 1598829"/>
                <a:gd name="connsiteY9" fmla="*/ 172724 h 172724"/>
                <a:gd name="connsiteX10" fmla="*/ 224778 w 1598829"/>
                <a:gd name="connsiteY10" fmla="*/ 92492 h 172724"/>
                <a:gd name="connsiteX11" fmla="*/ 125833 w 1598829"/>
                <a:gd name="connsiteY11" fmla="*/ 29253 h 172724"/>
                <a:gd name="connsiteX12" fmla="*/ 26887 w 1598829"/>
                <a:gd name="connsiteY12" fmla="*/ 92492 h 172724"/>
                <a:gd name="connsiteX13" fmla="*/ 0 w 1598829"/>
                <a:gd name="connsiteY13" fmla="*/ 80232 h 172724"/>
                <a:gd name="connsiteX14" fmla="*/ 125618 w 1598829"/>
                <a:gd name="connsiteY14" fmla="*/ 0 h 172724"/>
                <a:gd name="connsiteX15" fmla="*/ 251235 w 1598829"/>
                <a:gd name="connsiteY15" fmla="*/ 80232 h 172724"/>
                <a:gd name="connsiteX16" fmla="*/ 350181 w 1598829"/>
                <a:gd name="connsiteY16" fmla="*/ 143471 h 172724"/>
                <a:gd name="connsiteX17" fmla="*/ 449126 w 1598829"/>
                <a:gd name="connsiteY17" fmla="*/ 80232 h 172724"/>
                <a:gd name="connsiteX18" fmla="*/ 574744 w 1598829"/>
                <a:gd name="connsiteY18" fmla="*/ 0 h 172724"/>
                <a:gd name="connsiteX19" fmla="*/ 700362 w 1598829"/>
                <a:gd name="connsiteY19" fmla="*/ 80232 h 172724"/>
                <a:gd name="connsiteX20" fmla="*/ 799307 w 1598829"/>
                <a:gd name="connsiteY20" fmla="*/ 143471 h 172724"/>
                <a:gd name="connsiteX21" fmla="*/ 799307 w 1598829"/>
                <a:gd name="connsiteY21" fmla="*/ 143471 h 172724"/>
                <a:gd name="connsiteX22" fmla="*/ 898253 w 1598829"/>
                <a:gd name="connsiteY22" fmla="*/ 80232 h 172724"/>
                <a:gd name="connsiteX23" fmla="*/ 1024085 w 1598829"/>
                <a:gd name="connsiteY23" fmla="*/ 0 h 172724"/>
                <a:gd name="connsiteX24" fmla="*/ 1149703 w 1598829"/>
                <a:gd name="connsiteY24" fmla="*/ 80232 h 172724"/>
                <a:gd name="connsiteX25" fmla="*/ 1248648 w 1598829"/>
                <a:gd name="connsiteY25" fmla="*/ 143471 h 172724"/>
                <a:gd name="connsiteX26" fmla="*/ 1347594 w 1598829"/>
                <a:gd name="connsiteY26" fmla="*/ 80232 h 172724"/>
                <a:gd name="connsiteX27" fmla="*/ 1473212 w 1598829"/>
                <a:gd name="connsiteY27" fmla="*/ 0 h 172724"/>
                <a:gd name="connsiteX28" fmla="*/ 1598829 w 1598829"/>
                <a:gd name="connsiteY28" fmla="*/ 80232 h 172724"/>
                <a:gd name="connsiteX29" fmla="*/ 1572157 w 1598829"/>
                <a:gd name="connsiteY29" fmla="*/ 92492 h 172724"/>
                <a:gd name="connsiteX30" fmla="*/ 1473212 w 1598829"/>
                <a:gd name="connsiteY30" fmla="*/ 29253 h 172724"/>
                <a:gd name="connsiteX31" fmla="*/ 1374266 w 1598829"/>
                <a:gd name="connsiteY31" fmla="*/ 92492 h 172724"/>
                <a:gd name="connsiteX32" fmla="*/ 1248648 w 1598829"/>
                <a:gd name="connsiteY32" fmla="*/ 172724 h 17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598829" h="172724">
                  <a:moveTo>
                    <a:pt x="1248648" y="172724"/>
                  </a:moveTo>
                  <a:cubicBezTo>
                    <a:pt x="1194229" y="172724"/>
                    <a:pt x="1146046" y="141965"/>
                    <a:pt x="1123031" y="92492"/>
                  </a:cubicBezTo>
                  <a:cubicBezTo>
                    <a:pt x="1104962" y="53560"/>
                    <a:pt x="1067105" y="29253"/>
                    <a:pt x="1024085" y="29253"/>
                  </a:cubicBezTo>
                  <a:cubicBezTo>
                    <a:pt x="981066" y="29253"/>
                    <a:pt x="943208" y="53560"/>
                    <a:pt x="925140" y="92492"/>
                  </a:cubicBezTo>
                  <a:cubicBezTo>
                    <a:pt x="902124" y="141965"/>
                    <a:pt x="853942" y="172724"/>
                    <a:pt x="799522" y="172724"/>
                  </a:cubicBezTo>
                  <a:cubicBezTo>
                    <a:pt x="799522" y="172724"/>
                    <a:pt x="799522" y="172724"/>
                    <a:pt x="799522" y="172724"/>
                  </a:cubicBezTo>
                  <a:cubicBezTo>
                    <a:pt x="744887" y="172724"/>
                    <a:pt x="696920" y="141965"/>
                    <a:pt x="673905" y="92492"/>
                  </a:cubicBezTo>
                  <a:cubicBezTo>
                    <a:pt x="655836" y="53560"/>
                    <a:pt x="617979" y="29253"/>
                    <a:pt x="574959" y="29253"/>
                  </a:cubicBezTo>
                  <a:cubicBezTo>
                    <a:pt x="531939" y="29253"/>
                    <a:pt x="494082" y="53560"/>
                    <a:pt x="476014" y="92492"/>
                  </a:cubicBezTo>
                  <a:cubicBezTo>
                    <a:pt x="452998" y="141965"/>
                    <a:pt x="405031" y="172724"/>
                    <a:pt x="350396" y="172724"/>
                  </a:cubicBezTo>
                  <a:cubicBezTo>
                    <a:pt x="295976" y="172724"/>
                    <a:pt x="247794" y="141965"/>
                    <a:pt x="224778" y="92492"/>
                  </a:cubicBezTo>
                  <a:cubicBezTo>
                    <a:pt x="206710" y="53560"/>
                    <a:pt x="168853" y="29253"/>
                    <a:pt x="125833" y="29253"/>
                  </a:cubicBezTo>
                  <a:cubicBezTo>
                    <a:pt x="82813" y="29253"/>
                    <a:pt x="44956" y="53560"/>
                    <a:pt x="26887" y="92492"/>
                  </a:cubicBezTo>
                  <a:lnTo>
                    <a:pt x="0" y="80232"/>
                  </a:lnTo>
                  <a:cubicBezTo>
                    <a:pt x="23016" y="30759"/>
                    <a:pt x="70983" y="0"/>
                    <a:pt x="125618" y="0"/>
                  </a:cubicBezTo>
                  <a:cubicBezTo>
                    <a:pt x="180253" y="0"/>
                    <a:pt x="228220" y="30759"/>
                    <a:pt x="251235" y="80232"/>
                  </a:cubicBezTo>
                  <a:cubicBezTo>
                    <a:pt x="269304" y="119165"/>
                    <a:pt x="307376" y="143471"/>
                    <a:pt x="350181" y="143471"/>
                  </a:cubicBezTo>
                  <a:cubicBezTo>
                    <a:pt x="393201" y="143471"/>
                    <a:pt x="431058" y="119165"/>
                    <a:pt x="449126" y="80232"/>
                  </a:cubicBezTo>
                  <a:cubicBezTo>
                    <a:pt x="472142" y="30759"/>
                    <a:pt x="520324" y="0"/>
                    <a:pt x="574744" y="0"/>
                  </a:cubicBezTo>
                  <a:cubicBezTo>
                    <a:pt x="629164" y="0"/>
                    <a:pt x="677346" y="30759"/>
                    <a:pt x="700362" y="80232"/>
                  </a:cubicBezTo>
                  <a:cubicBezTo>
                    <a:pt x="718430" y="119165"/>
                    <a:pt x="756287" y="143471"/>
                    <a:pt x="799307" y="143471"/>
                  </a:cubicBezTo>
                  <a:lnTo>
                    <a:pt x="799307" y="143471"/>
                  </a:lnTo>
                  <a:cubicBezTo>
                    <a:pt x="842327" y="143471"/>
                    <a:pt x="880184" y="119165"/>
                    <a:pt x="898253" y="80232"/>
                  </a:cubicBezTo>
                  <a:cubicBezTo>
                    <a:pt x="921483" y="30759"/>
                    <a:pt x="969450" y="0"/>
                    <a:pt x="1024085" y="0"/>
                  </a:cubicBezTo>
                  <a:cubicBezTo>
                    <a:pt x="1078720" y="0"/>
                    <a:pt x="1126688" y="30759"/>
                    <a:pt x="1149703" y="80232"/>
                  </a:cubicBezTo>
                  <a:cubicBezTo>
                    <a:pt x="1167771" y="119165"/>
                    <a:pt x="1205629" y="143471"/>
                    <a:pt x="1248648" y="143471"/>
                  </a:cubicBezTo>
                  <a:cubicBezTo>
                    <a:pt x="1291668" y="143471"/>
                    <a:pt x="1329526" y="119165"/>
                    <a:pt x="1347594" y="80232"/>
                  </a:cubicBezTo>
                  <a:cubicBezTo>
                    <a:pt x="1370610" y="30759"/>
                    <a:pt x="1418792" y="0"/>
                    <a:pt x="1473212" y="0"/>
                  </a:cubicBezTo>
                  <a:cubicBezTo>
                    <a:pt x="1527847" y="0"/>
                    <a:pt x="1576029" y="30759"/>
                    <a:pt x="1598829" y="80232"/>
                  </a:cubicBezTo>
                  <a:lnTo>
                    <a:pt x="1572157" y="92492"/>
                  </a:lnTo>
                  <a:cubicBezTo>
                    <a:pt x="1554089" y="53560"/>
                    <a:pt x="1516016" y="29253"/>
                    <a:pt x="1473212" y="29253"/>
                  </a:cubicBezTo>
                  <a:cubicBezTo>
                    <a:pt x="1430192" y="29253"/>
                    <a:pt x="1392335" y="53560"/>
                    <a:pt x="1374266" y="92492"/>
                  </a:cubicBezTo>
                  <a:cubicBezTo>
                    <a:pt x="1351251" y="141965"/>
                    <a:pt x="1303069" y="172724"/>
                    <a:pt x="1248648" y="172724"/>
                  </a:cubicBezTo>
                  <a:close/>
                </a:path>
              </a:pathLst>
            </a:custGeom>
            <a:grpFill/>
            <a:ln w="214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51" name="Graphic 4">
            <a:extLst>
              <a:ext uri="{FF2B5EF4-FFF2-40B4-BE49-F238E27FC236}">
                <a16:creationId xmlns:a16="http://schemas.microsoft.com/office/drawing/2014/main" id="{A2ACF54E-CF09-4ADF-AF42-8940A36E16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1102977" y="-67591"/>
            <a:ext cx="1089023" cy="1089034"/>
            <a:chOff x="5734037" y="3067039"/>
            <a:chExt cx="724483" cy="724489"/>
          </a:xfrm>
          <a:solidFill>
            <a:schemeClr val="tx1"/>
          </a:solidFill>
        </p:grpSpPr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9FAA0A99-7C77-42CE-9E71-1DCD63BF4E6F}"/>
                </a:ext>
              </a:extLst>
            </p:cNvPr>
            <p:cNvSpPr/>
            <p:nvPr/>
          </p:nvSpPr>
          <p:spPr>
            <a:xfrm>
              <a:off x="5734038" y="3067039"/>
              <a:ext cx="14192" cy="14097"/>
            </a:xfrm>
            <a:custGeom>
              <a:avLst/>
              <a:gdLst>
                <a:gd name="connsiteX0" fmla="*/ 14192 w 14192"/>
                <a:gd name="connsiteY0" fmla="*/ 7049 h 14097"/>
                <a:gd name="connsiteX1" fmla="*/ 7144 w 14192"/>
                <a:gd name="connsiteY1" fmla="*/ 14097 h 14097"/>
                <a:gd name="connsiteX2" fmla="*/ 0 w 14192"/>
                <a:gd name="connsiteY2" fmla="*/ 7049 h 14097"/>
                <a:gd name="connsiteX3" fmla="*/ 7049 w 14192"/>
                <a:gd name="connsiteY3" fmla="*/ 0 h 14097"/>
                <a:gd name="connsiteX4" fmla="*/ 14192 w 14192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7">
                  <a:moveTo>
                    <a:pt x="14192" y="7049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831DB661-8F52-4D08-B3A4-0CA0FB8B80EA}"/>
                </a:ext>
              </a:extLst>
            </p:cNvPr>
            <p:cNvSpPr/>
            <p:nvPr/>
          </p:nvSpPr>
          <p:spPr>
            <a:xfrm>
              <a:off x="5793283" y="3067039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45931018-70AF-4320-9F7B-CF7CA242091A}"/>
                </a:ext>
              </a:extLst>
            </p:cNvPr>
            <p:cNvSpPr/>
            <p:nvPr/>
          </p:nvSpPr>
          <p:spPr>
            <a:xfrm>
              <a:off x="5852433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B6586B07-F10A-4BBA-B002-6A9A89D3CF29}"/>
                </a:ext>
              </a:extLst>
            </p:cNvPr>
            <p:cNvSpPr/>
            <p:nvPr/>
          </p:nvSpPr>
          <p:spPr>
            <a:xfrm>
              <a:off x="5911678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19EA06D0-1B1A-4D0F-B3C1-DC74AECBE31F}"/>
                </a:ext>
              </a:extLst>
            </p:cNvPr>
            <p:cNvSpPr/>
            <p:nvPr/>
          </p:nvSpPr>
          <p:spPr>
            <a:xfrm>
              <a:off x="5970828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B91F3F0B-FC7C-403F-B034-0372ED170FE7}"/>
                </a:ext>
              </a:extLst>
            </p:cNvPr>
            <p:cNvSpPr/>
            <p:nvPr/>
          </p:nvSpPr>
          <p:spPr>
            <a:xfrm>
              <a:off x="6030074" y="3067039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2E1D61F7-4B69-498F-80B9-3108F4873D75}"/>
                </a:ext>
              </a:extLst>
            </p:cNvPr>
            <p:cNvSpPr/>
            <p:nvPr/>
          </p:nvSpPr>
          <p:spPr>
            <a:xfrm>
              <a:off x="6089224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F3561D3B-1436-4683-9CDF-E904A91D1FFB}"/>
                </a:ext>
              </a:extLst>
            </p:cNvPr>
            <p:cNvSpPr/>
            <p:nvPr/>
          </p:nvSpPr>
          <p:spPr>
            <a:xfrm>
              <a:off x="5734038" y="3126284"/>
              <a:ext cx="14192" cy="14097"/>
            </a:xfrm>
            <a:custGeom>
              <a:avLst/>
              <a:gdLst>
                <a:gd name="connsiteX0" fmla="*/ 14192 w 14192"/>
                <a:gd name="connsiteY0" fmla="*/ 7049 h 14097"/>
                <a:gd name="connsiteX1" fmla="*/ 7144 w 14192"/>
                <a:gd name="connsiteY1" fmla="*/ 14097 h 14097"/>
                <a:gd name="connsiteX2" fmla="*/ 0 w 14192"/>
                <a:gd name="connsiteY2" fmla="*/ 7049 h 14097"/>
                <a:gd name="connsiteX3" fmla="*/ 7049 w 14192"/>
                <a:gd name="connsiteY3" fmla="*/ 0 h 14097"/>
                <a:gd name="connsiteX4" fmla="*/ 14192 w 14192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7">
                  <a:moveTo>
                    <a:pt x="14192" y="7049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9BC0132A-DC93-4CFA-BFAD-5C13FFFE9F4E}"/>
                </a:ext>
              </a:extLst>
            </p:cNvPr>
            <p:cNvSpPr/>
            <p:nvPr/>
          </p:nvSpPr>
          <p:spPr>
            <a:xfrm>
              <a:off x="5793283" y="3126282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633BECCB-954A-4356-8DB8-109763ACF1F6}"/>
                </a:ext>
              </a:extLst>
            </p:cNvPr>
            <p:cNvSpPr/>
            <p:nvPr/>
          </p:nvSpPr>
          <p:spPr>
            <a:xfrm>
              <a:off x="5852433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C722F0F9-FC02-4F7C-B1AE-90AB1ABC380D}"/>
                </a:ext>
              </a:extLst>
            </p:cNvPr>
            <p:cNvSpPr/>
            <p:nvPr/>
          </p:nvSpPr>
          <p:spPr>
            <a:xfrm>
              <a:off x="5911678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591D23B9-698D-4047-94A4-469F74601153}"/>
                </a:ext>
              </a:extLst>
            </p:cNvPr>
            <p:cNvSpPr/>
            <p:nvPr/>
          </p:nvSpPr>
          <p:spPr>
            <a:xfrm>
              <a:off x="5970828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DB990AFF-79EB-44A5-8E6F-68D78CA5A103}"/>
                </a:ext>
              </a:extLst>
            </p:cNvPr>
            <p:cNvSpPr/>
            <p:nvPr/>
          </p:nvSpPr>
          <p:spPr>
            <a:xfrm>
              <a:off x="6030073" y="312628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8 w 14097"/>
                <a:gd name="connsiteY1" fmla="*/ 14097 h 14097"/>
                <a:gd name="connsiteX2" fmla="*/ 0 w 14097"/>
                <a:gd name="connsiteY2" fmla="*/ 7049 h 14097"/>
                <a:gd name="connsiteX3" fmla="*/ 7048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8BC8CE23-ABF0-44A4-B651-F340EA038ECB}"/>
                </a:ext>
              </a:extLst>
            </p:cNvPr>
            <p:cNvSpPr/>
            <p:nvPr/>
          </p:nvSpPr>
          <p:spPr>
            <a:xfrm>
              <a:off x="6089224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1618B38E-8D0A-4E3D-AB2D-DCD61B3DE6A7}"/>
                </a:ext>
              </a:extLst>
            </p:cNvPr>
            <p:cNvSpPr/>
            <p:nvPr/>
          </p:nvSpPr>
          <p:spPr>
            <a:xfrm>
              <a:off x="5734038" y="3185434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099691C7-B4EE-459B-B118-DB37E0D34AEE}"/>
                </a:ext>
              </a:extLst>
            </p:cNvPr>
            <p:cNvSpPr/>
            <p:nvPr/>
          </p:nvSpPr>
          <p:spPr>
            <a:xfrm>
              <a:off x="5793283" y="318543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CD63978D-58CC-49E7-9755-108437FACBC2}"/>
                </a:ext>
              </a:extLst>
            </p:cNvPr>
            <p:cNvSpPr/>
            <p:nvPr/>
          </p:nvSpPr>
          <p:spPr>
            <a:xfrm>
              <a:off x="5852433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D8C2E87B-EB6B-4AEE-9462-E8883AF56940}"/>
                </a:ext>
              </a:extLst>
            </p:cNvPr>
            <p:cNvSpPr/>
            <p:nvPr/>
          </p:nvSpPr>
          <p:spPr>
            <a:xfrm>
              <a:off x="5911678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B54162CF-DBDC-4702-8BB3-28E251AFACDB}"/>
                </a:ext>
              </a:extLst>
            </p:cNvPr>
            <p:cNvSpPr/>
            <p:nvPr/>
          </p:nvSpPr>
          <p:spPr>
            <a:xfrm>
              <a:off x="5970828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7B442FDE-6724-4D51-9280-2C53DCE6CBF1}"/>
                </a:ext>
              </a:extLst>
            </p:cNvPr>
            <p:cNvSpPr/>
            <p:nvPr/>
          </p:nvSpPr>
          <p:spPr>
            <a:xfrm>
              <a:off x="6030074" y="318543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D638975F-285B-44C6-B22C-F9D4825A3183}"/>
                </a:ext>
              </a:extLst>
            </p:cNvPr>
            <p:cNvSpPr/>
            <p:nvPr/>
          </p:nvSpPr>
          <p:spPr>
            <a:xfrm>
              <a:off x="6089224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81B0C926-95B7-455C-893D-0F26D8D928FB}"/>
                </a:ext>
              </a:extLst>
            </p:cNvPr>
            <p:cNvSpPr/>
            <p:nvPr/>
          </p:nvSpPr>
          <p:spPr>
            <a:xfrm>
              <a:off x="5734038" y="3244679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D71D4797-4330-475F-8270-78233B3527B0}"/>
                </a:ext>
              </a:extLst>
            </p:cNvPr>
            <p:cNvSpPr/>
            <p:nvPr/>
          </p:nvSpPr>
          <p:spPr>
            <a:xfrm>
              <a:off x="5793283" y="3244677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C07B8B82-0B72-4ED8-9B81-34F4FFE36D03}"/>
                </a:ext>
              </a:extLst>
            </p:cNvPr>
            <p:cNvSpPr/>
            <p:nvPr/>
          </p:nvSpPr>
          <p:spPr>
            <a:xfrm>
              <a:off x="5852433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B5D9EAF9-CAEF-4FF0-9058-814B8ACBF733}"/>
                </a:ext>
              </a:extLst>
            </p:cNvPr>
            <p:cNvSpPr/>
            <p:nvPr/>
          </p:nvSpPr>
          <p:spPr>
            <a:xfrm>
              <a:off x="5911678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74D306CA-AE96-4770-AAC2-329436299FD5}"/>
                </a:ext>
              </a:extLst>
            </p:cNvPr>
            <p:cNvSpPr/>
            <p:nvPr/>
          </p:nvSpPr>
          <p:spPr>
            <a:xfrm>
              <a:off x="5970828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5862B6D5-3EEE-436C-BBBC-F1659763ED9B}"/>
                </a:ext>
              </a:extLst>
            </p:cNvPr>
            <p:cNvSpPr/>
            <p:nvPr/>
          </p:nvSpPr>
          <p:spPr>
            <a:xfrm>
              <a:off x="6030073" y="324467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A62E78C8-8408-4F72-8CE4-33F4074906BC}"/>
                </a:ext>
              </a:extLst>
            </p:cNvPr>
            <p:cNvSpPr/>
            <p:nvPr/>
          </p:nvSpPr>
          <p:spPr>
            <a:xfrm>
              <a:off x="6089224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F5DA04B1-3A54-49FF-9074-CB0BF5193DE0}"/>
                </a:ext>
              </a:extLst>
            </p:cNvPr>
            <p:cNvSpPr/>
            <p:nvPr/>
          </p:nvSpPr>
          <p:spPr>
            <a:xfrm>
              <a:off x="5734038" y="3303829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0588DD8D-4661-4483-82D6-07A669902745}"/>
                </a:ext>
              </a:extLst>
            </p:cNvPr>
            <p:cNvSpPr/>
            <p:nvPr/>
          </p:nvSpPr>
          <p:spPr>
            <a:xfrm>
              <a:off x="5793283" y="330382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6427B20B-173D-4E73-BA16-6B70B039591A}"/>
                </a:ext>
              </a:extLst>
            </p:cNvPr>
            <p:cNvSpPr/>
            <p:nvPr/>
          </p:nvSpPr>
          <p:spPr>
            <a:xfrm>
              <a:off x="5852433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EC4AB2BC-0366-48DE-A7BC-31B0C7FDF81C}"/>
                </a:ext>
              </a:extLst>
            </p:cNvPr>
            <p:cNvSpPr/>
            <p:nvPr/>
          </p:nvSpPr>
          <p:spPr>
            <a:xfrm>
              <a:off x="5911678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3CDC0462-EDF1-4DC6-B022-B9D6A4883C97}"/>
                </a:ext>
              </a:extLst>
            </p:cNvPr>
            <p:cNvSpPr/>
            <p:nvPr/>
          </p:nvSpPr>
          <p:spPr>
            <a:xfrm>
              <a:off x="5970828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CCB57D5F-1A85-4067-A884-5FF7697972BF}"/>
                </a:ext>
              </a:extLst>
            </p:cNvPr>
            <p:cNvSpPr/>
            <p:nvPr/>
          </p:nvSpPr>
          <p:spPr>
            <a:xfrm>
              <a:off x="6030073" y="330382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E996A340-2E9C-4C3B-AB03-1CD09E34956E}"/>
                </a:ext>
              </a:extLst>
            </p:cNvPr>
            <p:cNvSpPr/>
            <p:nvPr/>
          </p:nvSpPr>
          <p:spPr>
            <a:xfrm>
              <a:off x="6089224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C7BFB716-CE13-4D34-BF72-03D902C777E6}"/>
                </a:ext>
              </a:extLst>
            </p:cNvPr>
            <p:cNvSpPr/>
            <p:nvPr/>
          </p:nvSpPr>
          <p:spPr>
            <a:xfrm>
              <a:off x="5734038" y="3363074"/>
              <a:ext cx="14192" cy="14097"/>
            </a:xfrm>
            <a:custGeom>
              <a:avLst/>
              <a:gdLst>
                <a:gd name="connsiteX0" fmla="*/ 14192 w 14192"/>
                <a:gd name="connsiteY0" fmla="*/ 7048 h 14097"/>
                <a:gd name="connsiteX1" fmla="*/ 7144 w 14192"/>
                <a:gd name="connsiteY1" fmla="*/ 14097 h 14097"/>
                <a:gd name="connsiteX2" fmla="*/ 0 w 14192"/>
                <a:gd name="connsiteY2" fmla="*/ 7048 h 14097"/>
                <a:gd name="connsiteX3" fmla="*/ 7049 w 14192"/>
                <a:gd name="connsiteY3" fmla="*/ 0 h 14097"/>
                <a:gd name="connsiteX4" fmla="*/ 14192 w 14192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7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D174C1C5-4C0C-4661-BCCF-41A5ACFE21C7}"/>
                </a:ext>
              </a:extLst>
            </p:cNvPr>
            <p:cNvSpPr/>
            <p:nvPr/>
          </p:nvSpPr>
          <p:spPr>
            <a:xfrm>
              <a:off x="5793283" y="3363072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C5A6027B-DD9D-4CE2-BD61-5C04290BCF40}"/>
                </a:ext>
              </a:extLst>
            </p:cNvPr>
            <p:cNvSpPr/>
            <p:nvPr/>
          </p:nvSpPr>
          <p:spPr>
            <a:xfrm>
              <a:off x="5852433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0708877B-8D92-4FC4-8A65-38968B9E3241}"/>
                </a:ext>
              </a:extLst>
            </p:cNvPr>
            <p:cNvSpPr/>
            <p:nvPr/>
          </p:nvSpPr>
          <p:spPr>
            <a:xfrm>
              <a:off x="5911678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33525F5F-F114-43F3-A9F7-261A28B24DF9}"/>
                </a:ext>
              </a:extLst>
            </p:cNvPr>
            <p:cNvSpPr/>
            <p:nvPr/>
          </p:nvSpPr>
          <p:spPr>
            <a:xfrm>
              <a:off x="5970828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7339711F-C386-4DCE-9FBF-EE6BC2C1FE35}"/>
                </a:ext>
              </a:extLst>
            </p:cNvPr>
            <p:cNvSpPr/>
            <p:nvPr/>
          </p:nvSpPr>
          <p:spPr>
            <a:xfrm>
              <a:off x="6030073" y="3363074"/>
              <a:ext cx="14097" cy="14097"/>
            </a:xfrm>
            <a:custGeom>
              <a:avLst/>
              <a:gdLst>
                <a:gd name="connsiteX0" fmla="*/ 14097 w 14097"/>
                <a:gd name="connsiteY0" fmla="*/ 7048 h 14097"/>
                <a:gd name="connsiteX1" fmla="*/ 7048 w 14097"/>
                <a:gd name="connsiteY1" fmla="*/ 14097 h 14097"/>
                <a:gd name="connsiteX2" fmla="*/ 0 w 14097"/>
                <a:gd name="connsiteY2" fmla="*/ 7048 h 14097"/>
                <a:gd name="connsiteX3" fmla="*/ 7048 w 14097"/>
                <a:gd name="connsiteY3" fmla="*/ 0 h 14097"/>
                <a:gd name="connsiteX4" fmla="*/ 14097 w 14097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FB4BAE73-7982-46FB-A57B-811E3B8F79E4}"/>
                </a:ext>
              </a:extLst>
            </p:cNvPr>
            <p:cNvSpPr/>
            <p:nvPr/>
          </p:nvSpPr>
          <p:spPr>
            <a:xfrm>
              <a:off x="6089224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14175C9A-42C7-461B-A3DC-84B7A21771C1}"/>
                </a:ext>
              </a:extLst>
            </p:cNvPr>
            <p:cNvSpPr/>
            <p:nvPr/>
          </p:nvSpPr>
          <p:spPr>
            <a:xfrm>
              <a:off x="5734038" y="3422225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22F385D0-D050-42A4-898F-83C653F24C4F}"/>
                </a:ext>
              </a:extLst>
            </p:cNvPr>
            <p:cNvSpPr/>
            <p:nvPr/>
          </p:nvSpPr>
          <p:spPr>
            <a:xfrm>
              <a:off x="5793283" y="342222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FFD7E539-37B2-48C9-B730-CDB7A4FCADCD}"/>
                </a:ext>
              </a:extLst>
            </p:cNvPr>
            <p:cNvSpPr/>
            <p:nvPr/>
          </p:nvSpPr>
          <p:spPr>
            <a:xfrm>
              <a:off x="5852433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EE26C0AC-F299-48BD-AED7-26C5A1998D41}"/>
                </a:ext>
              </a:extLst>
            </p:cNvPr>
            <p:cNvSpPr/>
            <p:nvPr/>
          </p:nvSpPr>
          <p:spPr>
            <a:xfrm>
              <a:off x="5911678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15E478F3-0C5B-477C-819A-BF4A72B4CC5D}"/>
                </a:ext>
              </a:extLst>
            </p:cNvPr>
            <p:cNvSpPr/>
            <p:nvPr/>
          </p:nvSpPr>
          <p:spPr>
            <a:xfrm>
              <a:off x="5970828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9DE8A1B0-551E-4693-928C-BBFDAC2DE894}"/>
                </a:ext>
              </a:extLst>
            </p:cNvPr>
            <p:cNvSpPr/>
            <p:nvPr/>
          </p:nvSpPr>
          <p:spPr>
            <a:xfrm>
              <a:off x="6030073" y="342222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9565C552-100C-4C0F-9727-52B462CB5777}"/>
                </a:ext>
              </a:extLst>
            </p:cNvPr>
            <p:cNvSpPr/>
            <p:nvPr/>
          </p:nvSpPr>
          <p:spPr>
            <a:xfrm>
              <a:off x="6089224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C65AF3C8-A7D3-4F7E-8297-70B16E682C87}"/>
                </a:ext>
              </a:extLst>
            </p:cNvPr>
            <p:cNvSpPr/>
            <p:nvPr/>
          </p:nvSpPr>
          <p:spPr>
            <a:xfrm>
              <a:off x="6148469" y="3067039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6953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048" y="0"/>
                    <a:pt x="6953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989C4C3A-B0E7-45DB-9736-2820F1E48582}"/>
                </a:ext>
              </a:extLst>
            </p:cNvPr>
            <p:cNvSpPr/>
            <p:nvPr/>
          </p:nvSpPr>
          <p:spPr>
            <a:xfrm>
              <a:off x="6207620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5DF9AE49-EBF5-4E8B-811B-A95469060E7B}"/>
                </a:ext>
              </a:extLst>
            </p:cNvPr>
            <p:cNvSpPr/>
            <p:nvPr/>
          </p:nvSpPr>
          <p:spPr>
            <a:xfrm>
              <a:off x="6266865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9 w 14096"/>
                <a:gd name="connsiteY1" fmla="*/ 14097 h 14097"/>
                <a:gd name="connsiteX2" fmla="*/ 0 w 14096"/>
                <a:gd name="connsiteY2" fmla="*/ 7049 h 14097"/>
                <a:gd name="connsiteX3" fmla="*/ 6953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048" y="0"/>
                    <a:pt x="6953" y="0"/>
                  </a:cubicBezTo>
                  <a:cubicBezTo>
                    <a:pt x="10859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4A6E6901-66E0-4614-A82A-4C8B199F313E}"/>
                </a:ext>
              </a:extLst>
            </p:cNvPr>
            <p:cNvSpPr/>
            <p:nvPr/>
          </p:nvSpPr>
          <p:spPr>
            <a:xfrm>
              <a:off x="6326014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EAF4D28A-9C05-4C54-8EC3-A4AF071575B8}"/>
                </a:ext>
              </a:extLst>
            </p:cNvPr>
            <p:cNvSpPr/>
            <p:nvPr/>
          </p:nvSpPr>
          <p:spPr>
            <a:xfrm>
              <a:off x="6385260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6953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048" y="0"/>
                    <a:pt x="6953" y="0"/>
                  </a:cubicBezTo>
                  <a:cubicBezTo>
                    <a:pt x="10858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E13432FE-A2F7-40F1-A071-5299288F21B5}"/>
                </a:ext>
              </a:extLst>
            </p:cNvPr>
            <p:cNvSpPr/>
            <p:nvPr/>
          </p:nvSpPr>
          <p:spPr>
            <a:xfrm>
              <a:off x="6444410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C70FB6A9-6497-4E63-9C82-7B0BAEB50225}"/>
                </a:ext>
              </a:extLst>
            </p:cNvPr>
            <p:cNvSpPr/>
            <p:nvPr/>
          </p:nvSpPr>
          <p:spPr>
            <a:xfrm>
              <a:off x="6148469" y="3126281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71159FE3-5513-4772-A657-6925C879024E}"/>
                </a:ext>
              </a:extLst>
            </p:cNvPr>
            <p:cNvSpPr/>
            <p:nvPr/>
          </p:nvSpPr>
          <p:spPr>
            <a:xfrm>
              <a:off x="6207620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E48E9D8E-3725-4460-951D-FD784F1A5725}"/>
                </a:ext>
              </a:extLst>
            </p:cNvPr>
            <p:cNvSpPr/>
            <p:nvPr/>
          </p:nvSpPr>
          <p:spPr>
            <a:xfrm>
              <a:off x="6266865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99A1AA77-CF8C-4018-A5A1-E7AA82889B35}"/>
                </a:ext>
              </a:extLst>
            </p:cNvPr>
            <p:cNvSpPr/>
            <p:nvPr/>
          </p:nvSpPr>
          <p:spPr>
            <a:xfrm>
              <a:off x="6326014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6B44DD95-1ACE-4B45-A9F7-5277F77037AA}"/>
                </a:ext>
              </a:extLst>
            </p:cNvPr>
            <p:cNvSpPr/>
            <p:nvPr/>
          </p:nvSpPr>
          <p:spPr>
            <a:xfrm>
              <a:off x="6385260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88913144-E9E6-4FF3-9830-F8CC75BA0FD1}"/>
                </a:ext>
              </a:extLst>
            </p:cNvPr>
            <p:cNvSpPr/>
            <p:nvPr/>
          </p:nvSpPr>
          <p:spPr>
            <a:xfrm>
              <a:off x="6444410" y="3126283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DB38853C-E3C5-43FA-B193-280C55043055}"/>
                </a:ext>
              </a:extLst>
            </p:cNvPr>
            <p:cNvSpPr/>
            <p:nvPr/>
          </p:nvSpPr>
          <p:spPr>
            <a:xfrm>
              <a:off x="6148469" y="3185433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D38EA362-05F8-4A48-9412-7BBAC11BA14C}"/>
                </a:ext>
              </a:extLst>
            </p:cNvPr>
            <p:cNvSpPr/>
            <p:nvPr/>
          </p:nvSpPr>
          <p:spPr>
            <a:xfrm>
              <a:off x="6207620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1986071F-7E83-4C85-9A61-81C2026DAEDB}"/>
                </a:ext>
              </a:extLst>
            </p:cNvPr>
            <p:cNvSpPr/>
            <p:nvPr/>
          </p:nvSpPr>
          <p:spPr>
            <a:xfrm>
              <a:off x="6266865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7FDA9302-0D40-4468-A5DD-D042113E2366}"/>
                </a:ext>
              </a:extLst>
            </p:cNvPr>
            <p:cNvSpPr/>
            <p:nvPr/>
          </p:nvSpPr>
          <p:spPr>
            <a:xfrm>
              <a:off x="6326014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1D4012E0-8F7C-4DE5-80F7-EC9FE67F8A50}"/>
                </a:ext>
              </a:extLst>
            </p:cNvPr>
            <p:cNvSpPr/>
            <p:nvPr/>
          </p:nvSpPr>
          <p:spPr>
            <a:xfrm>
              <a:off x="6385260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F2D5F08D-D985-415A-AFD2-BF4B2E33AE44}"/>
                </a:ext>
              </a:extLst>
            </p:cNvPr>
            <p:cNvSpPr/>
            <p:nvPr/>
          </p:nvSpPr>
          <p:spPr>
            <a:xfrm>
              <a:off x="6444410" y="3185432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F3552DCF-A7DB-46EF-AB70-400B7601A95C}"/>
                </a:ext>
              </a:extLst>
            </p:cNvPr>
            <p:cNvSpPr/>
            <p:nvPr/>
          </p:nvSpPr>
          <p:spPr>
            <a:xfrm>
              <a:off x="6148469" y="3244676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762A78F9-AE4E-43D9-8540-ACC05C3AFCE9}"/>
                </a:ext>
              </a:extLst>
            </p:cNvPr>
            <p:cNvSpPr/>
            <p:nvPr/>
          </p:nvSpPr>
          <p:spPr>
            <a:xfrm>
              <a:off x="6207620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097F9892-F0B3-404B-BF30-774A0E7D064D}"/>
                </a:ext>
              </a:extLst>
            </p:cNvPr>
            <p:cNvSpPr/>
            <p:nvPr/>
          </p:nvSpPr>
          <p:spPr>
            <a:xfrm>
              <a:off x="6266865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C9711B14-C3D0-4038-9F77-4F2810AB7637}"/>
                </a:ext>
              </a:extLst>
            </p:cNvPr>
            <p:cNvSpPr/>
            <p:nvPr/>
          </p:nvSpPr>
          <p:spPr>
            <a:xfrm>
              <a:off x="6326014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54BABD95-EAA5-40A2-9BE7-9220A1375240}"/>
                </a:ext>
              </a:extLst>
            </p:cNvPr>
            <p:cNvSpPr/>
            <p:nvPr/>
          </p:nvSpPr>
          <p:spPr>
            <a:xfrm>
              <a:off x="6385260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55DE9C0C-8FEB-47C6-8542-A4EE2AA550A4}"/>
                </a:ext>
              </a:extLst>
            </p:cNvPr>
            <p:cNvSpPr/>
            <p:nvPr/>
          </p:nvSpPr>
          <p:spPr>
            <a:xfrm>
              <a:off x="6444410" y="324467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8EE9D466-41E1-42ED-BA06-5819D8A65201}"/>
                </a:ext>
              </a:extLst>
            </p:cNvPr>
            <p:cNvSpPr/>
            <p:nvPr/>
          </p:nvSpPr>
          <p:spPr>
            <a:xfrm>
              <a:off x="6148469" y="330382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B06234EB-F295-43D3-8303-50B8DF50BE70}"/>
                </a:ext>
              </a:extLst>
            </p:cNvPr>
            <p:cNvSpPr/>
            <p:nvPr/>
          </p:nvSpPr>
          <p:spPr>
            <a:xfrm>
              <a:off x="6207620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565A7745-646B-4492-B740-D431772E0C73}"/>
                </a:ext>
              </a:extLst>
            </p:cNvPr>
            <p:cNvSpPr/>
            <p:nvPr/>
          </p:nvSpPr>
          <p:spPr>
            <a:xfrm>
              <a:off x="6266865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FC32B0E9-76CF-4864-AACB-A734AB760A68}"/>
                </a:ext>
              </a:extLst>
            </p:cNvPr>
            <p:cNvSpPr/>
            <p:nvPr/>
          </p:nvSpPr>
          <p:spPr>
            <a:xfrm>
              <a:off x="6326014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7D230E29-009F-49CA-BB92-73F86BD65B42}"/>
                </a:ext>
              </a:extLst>
            </p:cNvPr>
            <p:cNvSpPr/>
            <p:nvPr/>
          </p:nvSpPr>
          <p:spPr>
            <a:xfrm>
              <a:off x="6385260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id="{1894DA4D-D2BF-472E-A609-7943EEA754A3}"/>
                </a:ext>
              </a:extLst>
            </p:cNvPr>
            <p:cNvSpPr/>
            <p:nvPr/>
          </p:nvSpPr>
          <p:spPr>
            <a:xfrm>
              <a:off x="6444410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1" name="Freeform: Shape 130">
              <a:extLst>
                <a:ext uri="{FF2B5EF4-FFF2-40B4-BE49-F238E27FC236}">
                  <a16:creationId xmlns:a16="http://schemas.microsoft.com/office/drawing/2014/main" id="{15980D6F-F1D0-4C25-BD24-95BAF8036A61}"/>
                </a:ext>
              </a:extLst>
            </p:cNvPr>
            <p:cNvSpPr/>
            <p:nvPr/>
          </p:nvSpPr>
          <p:spPr>
            <a:xfrm>
              <a:off x="6148469" y="3363072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2" name="Freeform: Shape 131">
              <a:extLst>
                <a:ext uri="{FF2B5EF4-FFF2-40B4-BE49-F238E27FC236}">
                  <a16:creationId xmlns:a16="http://schemas.microsoft.com/office/drawing/2014/main" id="{4DE745B8-6FD8-4E30-B0D8-7912083CA4A1}"/>
                </a:ext>
              </a:extLst>
            </p:cNvPr>
            <p:cNvSpPr/>
            <p:nvPr/>
          </p:nvSpPr>
          <p:spPr>
            <a:xfrm>
              <a:off x="6207620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57C8DB3C-E614-4BE6-87F5-CA32D2A55B75}"/>
                </a:ext>
              </a:extLst>
            </p:cNvPr>
            <p:cNvSpPr/>
            <p:nvPr/>
          </p:nvSpPr>
          <p:spPr>
            <a:xfrm>
              <a:off x="6266865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B8B52997-BEA9-4CB3-A854-B3D1838ABDEB}"/>
                </a:ext>
              </a:extLst>
            </p:cNvPr>
            <p:cNvSpPr/>
            <p:nvPr/>
          </p:nvSpPr>
          <p:spPr>
            <a:xfrm>
              <a:off x="6326014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5" name="Freeform: Shape 134">
              <a:extLst>
                <a:ext uri="{FF2B5EF4-FFF2-40B4-BE49-F238E27FC236}">
                  <a16:creationId xmlns:a16="http://schemas.microsoft.com/office/drawing/2014/main" id="{1933A5D4-5140-4C75-AC1B-357A8E14ABE0}"/>
                </a:ext>
              </a:extLst>
            </p:cNvPr>
            <p:cNvSpPr/>
            <p:nvPr/>
          </p:nvSpPr>
          <p:spPr>
            <a:xfrm>
              <a:off x="6385260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6" name="Freeform: Shape 135">
              <a:extLst>
                <a:ext uri="{FF2B5EF4-FFF2-40B4-BE49-F238E27FC236}">
                  <a16:creationId xmlns:a16="http://schemas.microsoft.com/office/drawing/2014/main" id="{9EB5D21A-EECD-4B3F-99C4-5135E8A84554}"/>
                </a:ext>
              </a:extLst>
            </p:cNvPr>
            <p:cNvSpPr/>
            <p:nvPr/>
          </p:nvSpPr>
          <p:spPr>
            <a:xfrm>
              <a:off x="6444410" y="3363074"/>
              <a:ext cx="14096" cy="14097"/>
            </a:xfrm>
            <a:custGeom>
              <a:avLst/>
              <a:gdLst>
                <a:gd name="connsiteX0" fmla="*/ 14097 w 14096"/>
                <a:gd name="connsiteY0" fmla="*/ 7048 h 14097"/>
                <a:gd name="connsiteX1" fmla="*/ 7048 w 14096"/>
                <a:gd name="connsiteY1" fmla="*/ 14097 h 14097"/>
                <a:gd name="connsiteX2" fmla="*/ 0 w 14096"/>
                <a:gd name="connsiteY2" fmla="*/ 7048 h 14097"/>
                <a:gd name="connsiteX3" fmla="*/ 7048 w 14096"/>
                <a:gd name="connsiteY3" fmla="*/ 0 h 14097"/>
                <a:gd name="connsiteX4" fmla="*/ 14097 w 14096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9509CDAC-09A7-42A6-82B7-2F994603039F}"/>
                </a:ext>
              </a:extLst>
            </p:cNvPr>
            <p:cNvSpPr/>
            <p:nvPr/>
          </p:nvSpPr>
          <p:spPr>
            <a:xfrm>
              <a:off x="6148469" y="342222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8" name="Freeform: Shape 137">
              <a:extLst>
                <a:ext uri="{FF2B5EF4-FFF2-40B4-BE49-F238E27FC236}">
                  <a16:creationId xmlns:a16="http://schemas.microsoft.com/office/drawing/2014/main" id="{2DC9C344-3F87-4F2B-B2CE-477CCA2AF14C}"/>
                </a:ext>
              </a:extLst>
            </p:cNvPr>
            <p:cNvSpPr/>
            <p:nvPr/>
          </p:nvSpPr>
          <p:spPr>
            <a:xfrm>
              <a:off x="6207620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id="{7083C972-4528-4FD9-9C2E-B24CB38AAD6A}"/>
                </a:ext>
              </a:extLst>
            </p:cNvPr>
            <p:cNvSpPr/>
            <p:nvPr/>
          </p:nvSpPr>
          <p:spPr>
            <a:xfrm>
              <a:off x="6266865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DF55C190-3D83-46E7-9393-6C1BA9856045}"/>
                </a:ext>
              </a:extLst>
            </p:cNvPr>
            <p:cNvSpPr/>
            <p:nvPr/>
          </p:nvSpPr>
          <p:spPr>
            <a:xfrm>
              <a:off x="6326014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1" name="Freeform: Shape 140">
              <a:extLst>
                <a:ext uri="{FF2B5EF4-FFF2-40B4-BE49-F238E27FC236}">
                  <a16:creationId xmlns:a16="http://schemas.microsoft.com/office/drawing/2014/main" id="{FEAF47D9-E0F4-4FBF-9A49-B35DA68BC132}"/>
                </a:ext>
              </a:extLst>
            </p:cNvPr>
            <p:cNvSpPr/>
            <p:nvPr/>
          </p:nvSpPr>
          <p:spPr>
            <a:xfrm>
              <a:off x="6385260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2" name="Freeform: Shape 141">
              <a:extLst>
                <a:ext uri="{FF2B5EF4-FFF2-40B4-BE49-F238E27FC236}">
                  <a16:creationId xmlns:a16="http://schemas.microsoft.com/office/drawing/2014/main" id="{5C8AA1DB-E111-4637-9F48-CDFCFAAFF2DE}"/>
                </a:ext>
              </a:extLst>
            </p:cNvPr>
            <p:cNvSpPr/>
            <p:nvPr/>
          </p:nvSpPr>
          <p:spPr>
            <a:xfrm>
              <a:off x="6444410" y="342222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3" name="Freeform: Shape 142">
              <a:extLst>
                <a:ext uri="{FF2B5EF4-FFF2-40B4-BE49-F238E27FC236}">
                  <a16:creationId xmlns:a16="http://schemas.microsoft.com/office/drawing/2014/main" id="{544529F9-47A4-4695-B030-A673999D19D4}"/>
                </a:ext>
              </a:extLst>
            </p:cNvPr>
            <p:cNvSpPr/>
            <p:nvPr/>
          </p:nvSpPr>
          <p:spPr>
            <a:xfrm>
              <a:off x="5734038" y="3481374"/>
              <a:ext cx="14192" cy="14096"/>
            </a:xfrm>
            <a:custGeom>
              <a:avLst/>
              <a:gdLst>
                <a:gd name="connsiteX0" fmla="*/ 14192 w 14192"/>
                <a:gd name="connsiteY0" fmla="*/ 7049 h 14096"/>
                <a:gd name="connsiteX1" fmla="*/ 7144 w 14192"/>
                <a:gd name="connsiteY1" fmla="*/ 14097 h 14096"/>
                <a:gd name="connsiteX2" fmla="*/ 0 w 14192"/>
                <a:gd name="connsiteY2" fmla="*/ 7049 h 14096"/>
                <a:gd name="connsiteX3" fmla="*/ 7049 w 14192"/>
                <a:gd name="connsiteY3" fmla="*/ 0 h 14096"/>
                <a:gd name="connsiteX4" fmla="*/ 14192 w 14192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9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1049"/>
                    <a:pt x="0" y="7049"/>
                  </a:cubicBezTo>
                  <a:cubicBezTo>
                    <a:pt x="0" y="3048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4" name="Freeform: Shape 143">
              <a:extLst>
                <a:ext uri="{FF2B5EF4-FFF2-40B4-BE49-F238E27FC236}">
                  <a16:creationId xmlns:a16="http://schemas.microsoft.com/office/drawing/2014/main" id="{4DDF4B72-D66C-4F6A-B4EC-0C4E1B5F8D84}"/>
                </a:ext>
              </a:extLst>
            </p:cNvPr>
            <p:cNvSpPr/>
            <p:nvPr/>
          </p:nvSpPr>
          <p:spPr>
            <a:xfrm>
              <a:off x="5793283" y="348137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5" name="Freeform: Shape 144">
              <a:extLst>
                <a:ext uri="{FF2B5EF4-FFF2-40B4-BE49-F238E27FC236}">
                  <a16:creationId xmlns:a16="http://schemas.microsoft.com/office/drawing/2014/main" id="{2C5331D9-FE79-42B2-8EC6-DC0C634CEDAB}"/>
                </a:ext>
              </a:extLst>
            </p:cNvPr>
            <p:cNvSpPr/>
            <p:nvPr/>
          </p:nvSpPr>
          <p:spPr>
            <a:xfrm>
              <a:off x="5852433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6" name="Freeform: Shape 145">
              <a:extLst>
                <a:ext uri="{FF2B5EF4-FFF2-40B4-BE49-F238E27FC236}">
                  <a16:creationId xmlns:a16="http://schemas.microsoft.com/office/drawing/2014/main" id="{7840DAEE-8157-464A-8948-78E3C30D0665}"/>
                </a:ext>
              </a:extLst>
            </p:cNvPr>
            <p:cNvSpPr/>
            <p:nvPr/>
          </p:nvSpPr>
          <p:spPr>
            <a:xfrm>
              <a:off x="5911678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id="{D530B50C-AAB8-462D-B26D-B3391536F404}"/>
                </a:ext>
              </a:extLst>
            </p:cNvPr>
            <p:cNvSpPr/>
            <p:nvPr/>
          </p:nvSpPr>
          <p:spPr>
            <a:xfrm>
              <a:off x="5970828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:a16="http://schemas.microsoft.com/office/drawing/2014/main" id="{52300202-9247-4B3F-921C-53A1A1EE0A81}"/>
                </a:ext>
              </a:extLst>
            </p:cNvPr>
            <p:cNvSpPr/>
            <p:nvPr/>
          </p:nvSpPr>
          <p:spPr>
            <a:xfrm>
              <a:off x="6030074" y="348137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9" name="Freeform: Shape 148">
              <a:extLst>
                <a:ext uri="{FF2B5EF4-FFF2-40B4-BE49-F238E27FC236}">
                  <a16:creationId xmlns:a16="http://schemas.microsoft.com/office/drawing/2014/main" id="{2D84AB20-9D72-4966-B0AB-743C78D65A13}"/>
                </a:ext>
              </a:extLst>
            </p:cNvPr>
            <p:cNvSpPr/>
            <p:nvPr/>
          </p:nvSpPr>
          <p:spPr>
            <a:xfrm>
              <a:off x="6089224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0" name="Freeform: Shape 149">
              <a:extLst>
                <a:ext uri="{FF2B5EF4-FFF2-40B4-BE49-F238E27FC236}">
                  <a16:creationId xmlns:a16="http://schemas.microsoft.com/office/drawing/2014/main" id="{E33F4E79-F105-44E6-929F-38221991F8A8}"/>
                </a:ext>
              </a:extLst>
            </p:cNvPr>
            <p:cNvSpPr/>
            <p:nvPr/>
          </p:nvSpPr>
          <p:spPr>
            <a:xfrm>
              <a:off x="5734038" y="3540620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1" name="Freeform: Shape 150">
              <a:extLst>
                <a:ext uri="{FF2B5EF4-FFF2-40B4-BE49-F238E27FC236}">
                  <a16:creationId xmlns:a16="http://schemas.microsoft.com/office/drawing/2014/main" id="{58615D19-16A8-473B-97FF-9CD54467E969}"/>
                </a:ext>
              </a:extLst>
            </p:cNvPr>
            <p:cNvSpPr/>
            <p:nvPr/>
          </p:nvSpPr>
          <p:spPr>
            <a:xfrm>
              <a:off x="5793283" y="3540620"/>
              <a:ext cx="14097" cy="14097"/>
            </a:xfrm>
            <a:custGeom>
              <a:avLst/>
              <a:gdLst>
                <a:gd name="connsiteX0" fmla="*/ 14097 w 14097"/>
                <a:gd name="connsiteY0" fmla="*/ 7048 h 14097"/>
                <a:gd name="connsiteX1" fmla="*/ 7049 w 14097"/>
                <a:gd name="connsiteY1" fmla="*/ 14097 h 14097"/>
                <a:gd name="connsiteX2" fmla="*/ 0 w 14097"/>
                <a:gd name="connsiteY2" fmla="*/ 7048 h 14097"/>
                <a:gd name="connsiteX3" fmla="*/ 7049 w 14097"/>
                <a:gd name="connsiteY3" fmla="*/ 0 h 14097"/>
                <a:gd name="connsiteX4" fmla="*/ 14097 w 14097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2" name="Freeform: Shape 151">
              <a:extLst>
                <a:ext uri="{FF2B5EF4-FFF2-40B4-BE49-F238E27FC236}">
                  <a16:creationId xmlns:a16="http://schemas.microsoft.com/office/drawing/2014/main" id="{7DA68BB2-B80D-4DC7-9E06-62B7C7CB341B}"/>
                </a:ext>
              </a:extLst>
            </p:cNvPr>
            <p:cNvSpPr/>
            <p:nvPr/>
          </p:nvSpPr>
          <p:spPr>
            <a:xfrm>
              <a:off x="5852433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3" name="Freeform: Shape 152">
              <a:extLst>
                <a:ext uri="{FF2B5EF4-FFF2-40B4-BE49-F238E27FC236}">
                  <a16:creationId xmlns:a16="http://schemas.microsoft.com/office/drawing/2014/main" id="{EC7CE019-6A1D-4D07-9DD2-26DA83EAE648}"/>
                </a:ext>
              </a:extLst>
            </p:cNvPr>
            <p:cNvSpPr/>
            <p:nvPr/>
          </p:nvSpPr>
          <p:spPr>
            <a:xfrm>
              <a:off x="5911678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4" name="Freeform: Shape 153">
              <a:extLst>
                <a:ext uri="{FF2B5EF4-FFF2-40B4-BE49-F238E27FC236}">
                  <a16:creationId xmlns:a16="http://schemas.microsoft.com/office/drawing/2014/main" id="{BFF2711B-36A2-44D5-861A-325515F1B3A2}"/>
                </a:ext>
              </a:extLst>
            </p:cNvPr>
            <p:cNvSpPr/>
            <p:nvPr/>
          </p:nvSpPr>
          <p:spPr>
            <a:xfrm>
              <a:off x="5970828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5" name="Freeform: Shape 154">
              <a:extLst>
                <a:ext uri="{FF2B5EF4-FFF2-40B4-BE49-F238E27FC236}">
                  <a16:creationId xmlns:a16="http://schemas.microsoft.com/office/drawing/2014/main" id="{C9F33789-5EC0-4861-B3A6-F1F3833566B6}"/>
                </a:ext>
              </a:extLst>
            </p:cNvPr>
            <p:cNvSpPr/>
            <p:nvPr/>
          </p:nvSpPr>
          <p:spPr>
            <a:xfrm>
              <a:off x="6030074" y="3540620"/>
              <a:ext cx="14097" cy="14097"/>
            </a:xfrm>
            <a:custGeom>
              <a:avLst/>
              <a:gdLst>
                <a:gd name="connsiteX0" fmla="*/ 14097 w 14097"/>
                <a:gd name="connsiteY0" fmla="*/ 7048 h 14097"/>
                <a:gd name="connsiteX1" fmla="*/ 7049 w 14097"/>
                <a:gd name="connsiteY1" fmla="*/ 14097 h 14097"/>
                <a:gd name="connsiteX2" fmla="*/ 0 w 14097"/>
                <a:gd name="connsiteY2" fmla="*/ 7048 h 14097"/>
                <a:gd name="connsiteX3" fmla="*/ 7049 w 14097"/>
                <a:gd name="connsiteY3" fmla="*/ 0 h 14097"/>
                <a:gd name="connsiteX4" fmla="*/ 14097 w 14097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6" name="Freeform: Shape 155">
              <a:extLst>
                <a:ext uri="{FF2B5EF4-FFF2-40B4-BE49-F238E27FC236}">
                  <a16:creationId xmlns:a16="http://schemas.microsoft.com/office/drawing/2014/main" id="{7A765877-A648-49F6-A82F-C3B1CD6F9459}"/>
                </a:ext>
              </a:extLst>
            </p:cNvPr>
            <p:cNvSpPr/>
            <p:nvPr/>
          </p:nvSpPr>
          <p:spPr>
            <a:xfrm>
              <a:off x="6089224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7" name="Freeform: Shape 156">
              <a:extLst>
                <a:ext uri="{FF2B5EF4-FFF2-40B4-BE49-F238E27FC236}">
                  <a16:creationId xmlns:a16="http://schemas.microsoft.com/office/drawing/2014/main" id="{1EE0D3F8-1149-447E-A758-6FFB952C223C}"/>
                </a:ext>
              </a:extLst>
            </p:cNvPr>
            <p:cNvSpPr/>
            <p:nvPr/>
          </p:nvSpPr>
          <p:spPr>
            <a:xfrm>
              <a:off x="5734038" y="3599770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8" name="Freeform: Shape 157">
              <a:extLst>
                <a:ext uri="{FF2B5EF4-FFF2-40B4-BE49-F238E27FC236}">
                  <a16:creationId xmlns:a16="http://schemas.microsoft.com/office/drawing/2014/main" id="{C4C60FB1-2BFD-41F4-91B6-F30907BA513E}"/>
                </a:ext>
              </a:extLst>
            </p:cNvPr>
            <p:cNvSpPr/>
            <p:nvPr/>
          </p:nvSpPr>
          <p:spPr>
            <a:xfrm>
              <a:off x="5793283" y="359977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9" name="Freeform: Shape 158">
              <a:extLst>
                <a:ext uri="{FF2B5EF4-FFF2-40B4-BE49-F238E27FC236}">
                  <a16:creationId xmlns:a16="http://schemas.microsoft.com/office/drawing/2014/main" id="{B54E315F-BD6B-48F7-B642-0A0FA00A6F10}"/>
                </a:ext>
              </a:extLst>
            </p:cNvPr>
            <p:cNvSpPr/>
            <p:nvPr/>
          </p:nvSpPr>
          <p:spPr>
            <a:xfrm>
              <a:off x="5852433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0" name="Freeform: Shape 159">
              <a:extLst>
                <a:ext uri="{FF2B5EF4-FFF2-40B4-BE49-F238E27FC236}">
                  <a16:creationId xmlns:a16="http://schemas.microsoft.com/office/drawing/2014/main" id="{CE87E3B1-F721-4C81-AB9C-ED095F39666D}"/>
                </a:ext>
              </a:extLst>
            </p:cNvPr>
            <p:cNvSpPr/>
            <p:nvPr/>
          </p:nvSpPr>
          <p:spPr>
            <a:xfrm>
              <a:off x="5911678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1" name="Freeform: Shape 160">
              <a:extLst>
                <a:ext uri="{FF2B5EF4-FFF2-40B4-BE49-F238E27FC236}">
                  <a16:creationId xmlns:a16="http://schemas.microsoft.com/office/drawing/2014/main" id="{8FE2FEEA-33F7-4909-9F95-FC2DDDFDF104}"/>
                </a:ext>
              </a:extLst>
            </p:cNvPr>
            <p:cNvSpPr/>
            <p:nvPr/>
          </p:nvSpPr>
          <p:spPr>
            <a:xfrm>
              <a:off x="5970828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2" name="Freeform: Shape 161">
              <a:extLst>
                <a:ext uri="{FF2B5EF4-FFF2-40B4-BE49-F238E27FC236}">
                  <a16:creationId xmlns:a16="http://schemas.microsoft.com/office/drawing/2014/main" id="{6CDD8031-905C-4817-BAC6-1ABE1CC54A1E}"/>
                </a:ext>
              </a:extLst>
            </p:cNvPr>
            <p:cNvSpPr/>
            <p:nvPr/>
          </p:nvSpPr>
          <p:spPr>
            <a:xfrm>
              <a:off x="6030073" y="359977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3" name="Freeform: Shape 162">
              <a:extLst>
                <a:ext uri="{FF2B5EF4-FFF2-40B4-BE49-F238E27FC236}">
                  <a16:creationId xmlns:a16="http://schemas.microsoft.com/office/drawing/2014/main" id="{C5457991-3D14-4869-83CD-94BFC24D2205}"/>
                </a:ext>
              </a:extLst>
            </p:cNvPr>
            <p:cNvSpPr/>
            <p:nvPr/>
          </p:nvSpPr>
          <p:spPr>
            <a:xfrm>
              <a:off x="6089224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4" name="Freeform: Shape 163">
              <a:extLst>
                <a:ext uri="{FF2B5EF4-FFF2-40B4-BE49-F238E27FC236}">
                  <a16:creationId xmlns:a16="http://schemas.microsoft.com/office/drawing/2014/main" id="{60CA9119-3432-41C3-8E5C-03632F91F2DF}"/>
                </a:ext>
              </a:extLst>
            </p:cNvPr>
            <p:cNvSpPr/>
            <p:nvPr/>
          </p:nvSpPr>
          <p:spPr>
            <a:xfrm>
              <a:off x="5734037" y="3659014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5" name="Freeform: Shape 164">
              <a:extLst>
                <a:ext uri="{FF2B5EF4-FFF2-40B4-BE49-F238E27FC236}">
                  <a16:creationId xmlns:a16="http://schemas.microsoft.com/office/drawing/2014/main" id="{8945319D-F9DA-40B8-BC36-E0945135A266}"/>
                </a:ext>
              </a:extLst>
            </p:cNvPr>
            <p:cNvSpPr/>
            <p:nvPr/>
          </p:nvSpPr>
          <p:spPr>
            <a:xfrm>
              <a:off x="5793282" y="3659014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6" name="Freeform: Shape 165">
              <a:extLst>
                <a:ext uri="{FF2B5EF4-FFF2-40B4-BE49-F238E27FC236}">
                  <a16:creationId xmlns:a16="http://schemas.microsoft.com/office/drawing/2014/main" id="{363375D8-F3F5-4DCF-8284-435210ED5725}"/>
                </a:ext>
              </a:extLst>
            </p:cNvPr>
            <p:cNvSpPr/>
            <p:nvPr/>
          </p:nvSpPr>
          <p:spPr>
            <a:xfrm>
              <a:off x="5852432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7" name="Freeform: Shape 166">
              <a:extLst>
                <a:ext uri="{FF2B5EF4-FFF2-40B4-BE49-F238E27FC236}">
                  <a16:creationId xmlns:a16="http://schemas.microsoft.com/office/drawing/2014/main" id="{2C9D694E-32F3-4BB8-AC44-A4D1F0842245}"/>
                </a:ext>
              </a:extLst>
            </p:cNvPr>
            <p:cNvSpPr/>
            <p:nvPr/>
          </p:nvSpPr>
          <p:spPr>
            <a:xfrm>
              <a:off x="5911678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8" name="Freeform: Shape 167">
              <a:extLst>
                <a:ext uri="{FF2B5EF4-FFF2-40B4-BE49-F238E27FC236}">
                  <a16:creationId xmlns:a16="http://schemas.microsoft.com/office/drawing/2014/main" id="{F1849A04-3813-404D-A26A-D71EA9E5C2B8}"/>
                </a:ext>
              </a:extLst>
            </p:cNvPr>
            <p:cNvSpPr/>
            <p:nvPr/>
          </p:nvSpPr>
          <p:spPr>
            <a:xfrm>
              <a:off x="5970828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9" name="Freeform: Shape 168">
              <a:extLst>
                <a:ext uri="{FF2B5EF4-FFF2-40B4-BE49-F238E27FC236}">
                  <a16:creationId xmlns:a16="http://schemas.microsoft.com/office/drawing/2014/main" id="{5F7225E6-9707-4DEA-AA2A-32BF4DC04596}"/>
                </a:ext>
              </a:extLst>
            </p:cNvPr>
            <p:cNvSpPr/>
            <p:nvPr/>
          </p:nvSpPr>
          <p:spPr>
            <a:xfrm>
              <a:off x="6030073" y="3659014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0" name="Freeform: Shape 169">
              <a:extLst>
                <a:ext uri="{FF2B5EF4-FFF2-40B4-BE49-F238E27FC236}">
                  <a16:creationId xmlns:a16="http://schemas.microsoft.com/office/drawing/2014/main" id="{4AD33F38-9A81-4862-ABA6-D45EB1E0583A}"/>
                </a:ext>
              </a:extLst>
            </p:cNvPr>
            <p:cNvSpPr/>
            <p:nvPr/>
          </p:nvSpPr>
          <p:spPr>
            <a:xfrm>
              <a:off x="6089224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1" name="Freeform: Shape 170">
              <a:extLst>
                <a:ext uri="{FF2B5EF4-FFF2-40B4-BE49-F238E27FC236}">
                  <a16:creationId xmlns:a16="http://schemas.microsoft.com/office/drawing/2014/main" id="{C8C55B26-52B8-4804-97E8-1208419C51D2}"/>
                </a:ext>
              </a:extLst>
            </p:cNvPr>
            <p:cNvSpPr/>
            <p:nvPr/>
          </p:nvSpPr>
          <p:spPr>
            <a:xfrm>
              <a:off x="5734039" y="3718165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2" name="Freeform: Shape 171">
              <a:extLst>
                <a:ext uri="{FF2B5EF4-FFF2-40B4-BE49-F238E27FC236}">
                  <a16:creationId xmlns:a16="http://schemas.microsoft.com/office/drawing/2014/main" id="{A2ED0D31-C12F-4094-8E98-B6600A35162E}"/>
                </a:ext>
              </a:extLst>
            </p:cNvPr>
            <p:cNvSpPr/>
            <p:nvPr/>
          </p:nvSpPr>
          <p:spPr>
            <a:xfrm>
              <a:off x="5793284" y="371816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3" name="Freeform: Shape 172">
              <a:extLst>
                <a:ext uri="{FF2B5EF4-FFF2-40B4-BE49-F238E27FC236}">
                  <a16:creationId xmlns:a16="http://schemas.microsoft.com/office/drawing/2014/main" id="{5BFD0D47-41D7-46C9-BFC2-18F9CD6D9D9D}"/>
                </a:ext>
              </a:extLst>
            </p:cNvPr>
            <p:cNvSpPr/>
            <p:nvPr/>
          </p:nvSpPr>
          <p:spPr>
            <a:xfrm>
              <a:off x="5852434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4" name="Freeform: Shape 173">
              <a:extLst>
                <a:ext uri="{FF2B5EF4-FFF2-40B4-BE49-F238E27FC236}">
                  <a16:creationId xmlns:a16="http://schemas.microsoft.com/office/drawing/2014/main" id="{B3F309EC-D80A-4EB6-B52F-8FB82DA7D6F3}"/>
                </a:ext>
              </a:extLst>
            </p:cNvPr>
            <p:cNvSpPr/>
            <p:nvPr/>
          </p:nvSpPr>
          <p:spPr>
            <a:xfrm>
              <a:off x="5911679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5" name="Freeform: Shape 174">
              <a:extLst>
                <a:ext uri="{FF2B5EF4-FFF2-40B4-BE49-F238E27FC236}">
                  <a16:creationId xmlns:a16="http://schemas.microsoft.com/office/drawing/2014/main" id="{8C54A0CE-91C6-42D9-9FF5-41F199BB636F}"/>
                </a:ext>
              </a:extLst>
            </p:cNvPr>
            <p:cNvSpPr/>
            <p:nvPr/>
          </p:nvSpPr>
          <p:spPr>
            <a:xfrm>
              <a:off x="5970829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6" name="Freeform: Shape 175">
              <a:extLst>
                <a:ext uri="{FF2B5EF4-FFF2-40B4-BE49-F238E27FC236}">
                  <a16:creationId xmlns:a16="http://schemas.microsoft.com/office/drawing/2014/main" id="{CABACA6C-A5CB-4CF3-A4AE-EA706CF3BE88}"/>
                </a:ext>
              </a:extLst>
            </p:cNvPr>
            <p:cNvSpPr/>
            <p:nvPr/>
          </p:nvSpPr>
          <p:spPr>
            <a:xfrm>
              <a:off x="6030074" y="371816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7" name="Freeform: Shape 176">
              <a:extLst>
                <a:ext uri="{FF2B5EF4-FFF2-40B4-BE49-F238E27FC236}">
                  <a16:creationId xmlns:a16="http://schemas.microsoft.com/office/drawing/2014/main" id="{2E78ADF2-5052-4A16-9639-10C563738913}"/>
                </a:ext>
              </a:extLst>
            </p:cNvPr>
            <p:cNvSpPr/>
            <p:nvPr/>
          </p:nvSpPr>
          <p:spPr>
            <a:xfrm>
              <a:off x="6089225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8" name="Freeform: Shape 177">
              <a:extLst>
                <a:ext uri="{FF2B5EF4-FFF2-40B4-BE49-F238E27FC236}">
                  <a16:creationId xmlns:a16="http://schemas.microsoft.com/office/drawing/2014/main" id="{6D8F4523-43DA-44FA-9636-7AF8A2017629}"/>
                </a:ext>
              </a:extLst>
            </p:cNvPr>
            <p:cNvSpPr/>
            <p:nvPr/>
          </p:nvSpPr>
          <p:spPr>
            <a:xfrm>
              <a:off x="5734040" y="3777410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9" name="Freeform: Shape 178">
              <a:extLst>
                <a:ext uri="{FF2B5EF4-FFF2-40B4-BE49-F238E27FC236}">
                  <a16:creationId xmlns:a16="http://schemas.microsoft.com/office/drawing/2014/main" id="{111F429A-3257-492D-8A29-84A1D13A36A6}"/>
                </a:ext>
              </a:extLst>
            </p:cNvPr>
            <p:cNvSpPr/>
            <p:nvPr/>
          </p:nvSpPr>
          <p:spPr>
            <a:xfrm>
              <a:off x="5793285" y="377741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0" name="Freeform: Shape 179">
              <a:extLst>
                <a:ext uri="{FF2B5EF4-FFF2-40B4-BE49-F238E27FC236}">
                  <a16:creationId xmlns:a16="http://schemas.microsoft.com/office/drawing/2014/main" id="{92ECE09F-60A8-4210-93A0-A106F86E72D5}"/>
                </a:ext>
              </a:extLst>
            </p:cNvPr>
            <p:cNvSpPr/>
            <p:nvPr/>
          </p:nvSpPr>
          <p:spPr>
            <a:xfrm>
              <a:off x="5852436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1" name="Freeform: Shape 180">
              <a:extLst>
                <a:ext uri="{FF2B5EF4-FFF2-40B4-BE49-F238E27FC236}">
                  <a16:creationId xmlns:a16="http://schemas.microsoft.com/office/drawing/2014/main" id="{2F6510AF-26CB-4C15-9721-25DAF4D11227}"/>
                </a:ext>
              </a:extLst>
            </p:cNvPr>
            <p:cNvSpPr/>
            <p:nvPr/>
          </p:nvSpPr>
          <p:spPr>
            <a:xfrm>
              <a:off x="5911683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2" name="Freeform: Shape 181">
              <a:extLst>
                <a:ext uri="{FF2B5EF4-FFF2-40B4-BE49-F238E27FC236}">
                  <a16:creationId xmlns:a16="http://schemas.microsoft.com/office/drawing/2014/main" id="{3733FA97-3A4B-4FEC-9E4D-17709501D2CF}"/>
                </a:ext>
              </a:extLst>
            </p:cNvPr>
            <p:cNvSpPr/>
            <p:nvPr/>
          </p:nvSpPr>
          <p:spPr>
            <a:xfrm>
              <a:off x="5970835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3" name="Freeform: Shape 182">
              <a:extLst>
                <a:ext uri="{FF2B5EF4-FFF2-40B4-BE49-F238E27FC236}">
                  <a16:creationId xmlns:a16="http://schemas.microsoft.com/office/drawing/2014/main" id="{C157C8E6-B080-484E-BC21-50304625D3C4}"/>
                </a:ext>
              </a:extLst>
            </p:cNvPr>
            <p:cNvSpPr/>
            <p:nvPr/>
          </p:nvSpPr>
          <p:spPr>
            <a:xfrm>
              <a:off x="6030082" y="377741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4" name="Freeform: Shape 183">
              <a:extLst>
                <a:ext uri="{FF2B5EF4-FFF2-40B4-BE49-F238E27FC236}">
                  <a16:creationId xmlns:a16="http://schemas.microsoft.com/office/drawing/2014/main" id="{0489747D-9419-477E-9DDC-DB0013D6C38C}"/>
                </a:ext>
              </a:extLst>
            </p:cNvPr>
            <p:cNvSpPr/>
            <p:nvPr/>
          </p:nvSpPr>
          <p:spPr>
            <a:xfrm>
              <a:off x="6089231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5" name="Freeform: Shape 184">
              <a:extLst>
                <a:ext uri="{FF2B5EF4-FFF2-40B4-BE49-F238E27FC236}">
                  <a16:creationId xmlns:a16="http://schemas.microsoft.com/office/drawing/2014/main" id="{A6275509-2E49-4FF1-9F40-856F58B8252F}"/>
                </a:ext>
              </a:extLst>
            </p:cNvPr>
            <p:cNvSpPr/>
            <p:nvPr/>
          </p:nvSpPr>
          <p:spPr>
            <a:xfrm>
              <a:off x="6148476" y="3481374"/>
              <a:ext cx="14097" cy="14096"/>
            </a:xfrm>
            <a:custGeom>
              <a:avLst/>
              <a:gdLst>
                <a:gd name="connsiteX0" fmla="*/ 14097 w 14097"/>
                <a:gd name="connsiteY0" fmla="*/ 7049 h 14096"/>
                <a:gd name="connsiteX1" fmla="*/ 7049 w 14097"/>
                <a:gd name="connsiteY1" fmla="*/ 14097 h 14096"/>
                <a:gd name="connsiteX2" fmla="*/ 0 w 14097"/>
                <a:gd name="connsiteY2" fmla="*/ 7049 h 14096"/>
                <a:gd name="connsiteX3" fmla="*/ 7049 w 14097"/>
                <a:gd name="connsiteY3" fmla="*/ 0 h 14096"/>
                <a:gd name="connsiteX4" fmla="*/ 14097 w 14097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6" name="Freeform: Shape 185">
              <a:extLst>
                <a:ext uri="{FF2B5EF4-FFF2-40B4-BE49-F238E27FC236}">
                  <a16:creationId xmlns:a16="http://schemas.microsoft.com/office/drawing/2014/main" id="{303736E0-472B-482C-928D-B5F49E4771B9}"/>
                </a:ext>
              </a:extLst>
            </p:cNvPr>
            <p:cNvSpPr/>
            <p:nvPr/>
          </p:nvSpPr>
          <p:spPr>
            <a:xfrm>
              <a:off x="6207627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7" name="Freeform: Shape 186">
              <a:extLst>
                <a:ext uri="{FF2B5EF4-FFF2-40B4-BE49-F238E27FC236}">
                  <a16:creationId xmlns:a16="http://schemas.microsoft.com/office/drawing/2014/main" id="{7FBD502F-54A6-4808-BEAC-AC2D41D5643C}"/>
                </a:ext>
              </a:extLst>
            </p:cNvPr>
            <p:cNvSpPr/>
            <p:nvPr/>
          </p:nvSpPr>
          <p:spPr>
            <a:xfrm>
              <a:off x="6266872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9 w 14096"/>
                <a:gd name="connsiteY1" fmla="*/ 14097 h 14096"/>
                <a:gd name="connsiteX2" fmla="*/ 0 w 14096"/>
                <a:gd name="connsiteY2" fmla="*/ 7049 h 14096"/>
                <a:gd name="connsiteX3" fmla="*/ 7049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8" name="Freeform: Shape 187">
              <a:extLst>
                <a:ext uri="{FF2B5EF4-FFF2-40B4-BE49-F238E27FC236}">
                  <a16:creationId xmlns:a16="http://schemas.microsoft.com/office/drawing/2014/main" id="{F1ED3136-A06E-4DCC-88B2-3875E5743FFE}"/>
                </a:ext>
              </a:extLst>
            </p:cNvPr>
            <p:cNvSpPr/>
            <p:nvPr/>
          </p:nvSpPr>
          <p:spPr>
            <a:xfrm>
              <a:off x="6326022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9" name="Freeform: Shape 188">
              <a:extLst>
                <a:ext uri="{FF2B5EF4-FFF2-40B4-BE49-F238E27FC236}">
                  <a16:creationId xmlns:a16="http://schemas.microsoft.com/office/drawing/2014/main" id="{4DE0F6C0-6228-48B9-9CAD-C38CE231CEEA}"/>
                </a:ext>
              </a:extLst>
            </p:cNvPr>
            <p:cNvSpPr/>
            <p:nvPr/>
          </p:nvSpPr>
          <p:spPr>
            <a:xfrm>
              <a:off x="6385268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0" name="Freeform: Shape 189">
              <a:extLst>
                <a:ext uri="{FF2B5EF4-FFF2-40B4-BE49-F238E27FC236}">
                  <a16:creationId xmlns:a16="http://schemas.microsoft.com/office/drawing/2014/main" id="{5B7C3C42-11DB-4B15-B8CB-FE18C3105A2F}"/>
                </a:ext>
              </a:extLst>
            </p:cNvPr>
            <p:cNvSpPr/>
            <p:nvPr/>
          </p:nvSpPr>
          <p:spPr>
            <a:xfrm>
              <a:off x="6444417" y="3481373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1" name="Freeform: Shape 190">
              <a:extLst>
                <a:ext uri="{FF2B5EF4-FFF2-40B4-BE49-F238E27FC236}">
                  <a16:creationId xmlns:a16="http://schemas.microsoft.com/office/drawing/2014/main" id="{A8886BDE-918B-4409-AAEF-72E92A4DC866}"/>
                </a:ext>
              </a:extLst>
            </p:cNvPr>
            <p:cNvSpPr/>
            <p:nvPr/>
          </p:nvSpPr>
          <p:spPr>
            <a:xfrm>
              <a:off x="6148476" y="3540622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2" name="Freeform: Shape 191">
              <a:extLst>
                <a:ext uri="{FF2B5EF4-FFF2-40B4-BE49-F238E27FC236}">
                  <a16:creationId xmlns:a16="http://schemas.microsoft.com/office/drawing/2014/main" id="{B8C8E6BF-0F3A-4589-A8AF-B3714E74FDF4}"/>
                </a:ext>
              </a:extLst>
            </p:cNvPr>
            <p:cNvSpPr/>
            <p:nvPr/>
          </p:nvSpPr>
          <p:spPr>
            <a:xfrm>
              <a:off x="6207627" y="354062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3" name="Freeform: Shape 192">
              <a:extLst>
                <a:ext uri="{FF2B5EF4-FFF2-40B4-BE49-F238E27FC236}">
                  <a16:creationId xmlns:a16="http://schemas.microsoft.com/office/drawing/2014/main" id="{DDC44D30-863E-43FB-8742-44C1D9F3E531}"/>
                </a:ext>
              </a:extLst>
            </p:cNvPr>
            <p:cNvSpPr/>
            <p:nvPr/>
          </p:nvSpPr>
          <p:spPr>
            <a:xfrm>
              <a:off x="6266872" y="35406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4" name="Freeform: Shape 193">
              <a:extLst>
                <a:ext uri="{FF2B5EF4-FFF2-40B4-BE49-F238E27FC236}">
                  <a16:creationId xmlns:a16="http://schemas.microsoft.com/office/drawing/2014/main" id="{D8DB85FA-14C6-4973-A4D7-44562B42CA44}"/>
                </a:ext>
              </a:extLst>
            </p:cNvPr>
            <p:cNvSpPr/>
            <p:nvPr/>
          </p:nvSpPr>
          <p:spPr>
            <a:xfrm>
              <a:off x="6326022" y="354062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5" name="Freeform: Shape 194">
              <a:extLst>
                <a:ext uri="{FF2B5EF4-FFF2-40B4-BE49-F238E27FC236}">
                  <a16:creationId xmlns:a16="http://schemas.microsoft.com/office/drawing/2014/main" id="{3E7FE024-6E32-462A-871F-8F6B72188B3C}"/>
                </a:ext>
              </a:extLst>
            </p:cNvPr>
            <p:cNvSpPr/>
            <p:nvPr/>
          </p:nvSpPr>
          <p:spPr>
            <a:xfrm>
              <a:off x="6385268" y="354063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6" name="Freeform: Shape 195">
              <a:extLst>
                <a:ext uri="{FF2B5EF4-FFF2-40B4-BE49-F238E27FC236}">
                  <a16:creationId xmlns:a16="http://schemas.microsoft.com/office/drawing/2014/main" id="{E69BFA7E-0AB9-498B-BA39-EF3C3C5BEB21}"/>
                </a:ext>
              </a:extLst>
            </p:cNvPr>
            <p:cNvSpPr/>
            <p:nvPr/>
          </p:nvSpPr>
          <p:spPr>
            <a:xfrm>
              <a:off x="6444417" y="3540631"/>
              <a:ext cx="14096" cy="14097"/>
            </a:xfrm>
            <a:custGeom>
              <a:avLst/>
              <a:gdLst>
                <a:gd name="connsiteX0" fmla="*/ 14097 w 14096"/>
                <a:gd name="connsiteY0" fmla="*/ 7048 h 14097"/>
                <a:gd name="connsiteX1" fmla="*/ 7048 w 14096"/>
                <a:gd name="connsiteY1" fmla="*/ 14097 h 14097"/>
                <a:gd name="connsiteX2" fmla="*/ 0 w 14096"/>
                <a:gd name="connsiteY2" fmla="*/ 7048 h 14097"/>
                <a:gd name="connsiteX3" fmla="*/ 7048 w 14096"/>
                <a:gd name="connsiteY3" fmla="*/ 0 h 14097"/>
                <a:gd name="connsiteX4" fmla="*/ 14097 w 14096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8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7" name="Freeform: Shape 196">
              <a:extLst>
                <a:ext uri="{FF2B5EF4-FFF2-40B4-BE49-F238E27FC236}">
                  <a16:creationId xmlns:a16="http://schemas.microsoft.com/office/drawing/2014/main" id="{3236D4A1-FC5C-4C5E-B889-9D912A0011BB}"/>
                </a:ext>
              </a:extLst>
            </p:cNvPr>
            <p:cNvSpPr/>
            <p:nvPr/>
          </p:nvSpPr>
          <p:spPr>
            <a:xfrm>
              <a:off x="6148476" y="3599781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8" name="Freeform: Shape 197">
              <a:extLst>
                <a:ext uri="{FF2B5EF4-FFF2-40B4-BE49-F238E27FC236}">
                  <a16:creationId xmlns:a16="http://schemas.microsoft.com/office/drawing/2014/main" id="{BA5D4991-8CE2-4793-A6ED-3328CA691D90}"/>
                </a:ext>
              </a:extLst>
            </p:cNvPr>
            <p:cNvSpPr/>
            <p:nvPr/>
          </p:nvSpPr>
          <p:spPr>
            <a:xfrm>
              <a:off x="6207627" y="35997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9" name="Freeform: Shape 198">
              <a:extLst>
                <a:ext uri="{FF2B5EF4-FFF2-40B4-BE49-F238E27FC236}">
                  <a16:creationId xmlns:a16="http://schemas.microsoft.com/office/drawing/2014/main" id="{1AC542D8-71BB-423D-AF81-5DE3851C896C}"/>
                </a:ext>
              </a:extLst>
            </p:cNvPr>
            <p:cNvSpPr/>
            <p:nvPr/>
          </p:nvSpPr>
          <p:spPr>
            <a:xfrm>
              <a:off x="6266872" y="35997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00" name="Freeform: Shape 199">
              <a:extLst>
                <a:ext uri="{FF2B5EF4-FFF2-40B4-BE49-F238E27FC236}">
                  <a16:creationId xmlns:a16="http://schemas.microsoft.com/office/drawing/2014/main" id="{3D45D6A6-37C0-42D7-8B67-0F131703EC77}"/>
                </a:ext>
              </a:extLst>
            </p:cNvPr>
            <p:cNvSpPr/>
            <p:nvPr/>
          </p:nvSpPr>
          <p:spPr>
            <a:xfrm>
              <a:off x="6326022" y="35997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01" name="Freeform: Shape 200">
              <a:extLst>
                <a:ext uri="{FF2B5EF4-FFF2-40B4-BE49-F238E27FC236}">
                  <a16:creationId xmlns:a16="http://schemas.microsoft.com/office/drawing/2014/main" id="{699C817A-290E-4BD1-9FAE-7AA9BFE7C3DB}"/>
                </a:ext>
              </a:extLst>
            </p:cNvPr>
            <p:cNvSpPr/>
            <p:nvPr/>
          </p:nvSpPr>
          <p:spPr>
            <a:xfrm>
              <a:off x="6385268" y="359978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02" name="Freeform: Shape 201">
              <a:extLst>
                <a:ext uri="{FF2B5EF4-FFF2-40B4-BE49-F238E27FC236}">
                  <a16:creationId xmlns:a16="http://schemas.microsoft.com/office/drawing/2014/main" id="{D8DD7577-F544-4731-AC1E-4C33460CE0C1}"/>
                </a:ext>
              </a:extLst>
            </p:cNvPr>
            <p:cNvSpPr/>
            <p:nvPr/>
          </p:nvSpPr>
          <p:spPr>
            <a:xfrm>
              <a:off x="6444417" y="3599782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03" name="Freeform: Shape 202">
              <a:extLst>
                <a:ext uri="{FF2B5EF4-FFF2-40B4-BE49-F238E27FC236}">
                  <a16:creationId xmlns:a16="http://schemas.microsoft.com/office/drawing/2014/main" id="{021297F1-D0B8-4026-8CC5-221E54FDD063}"/>
                </a:ext>
              </a:extLst>
            </p:cNvPr>
            <p:cNvSpPr/>
            <p:nvPr/>
          </p:nvSpPr>
          <p:spPr>
            <a:xfrm>
              <a:off x="6148476" y="3659026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04" name="Freeform: Shape 203">
              <a:extLst>
                <a:ext uri="{FF2B5EF4-FFF2-40B4-BE49-F238E27FC236}">
                  <a16:creationId xmlns:a16="http://schemas.microsoft.com/office/drawing/2014/main" id="{04A984F3-E660-429F-AED9-04786475F634}"/>
                </a:ext>
              </a:extLst>
            </p:cNvPr>
            <p:cNvSpPr/>
            <p:nvPr/>
          </p:nvSpPr>
          <p:spPr>
            <a:xfrm>
              <a:off x="6207627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05" name="Freeform: Shape 204">
              <a:extLst>
                <a:ext uri="{FF2B5EF4-FFF2-40B4-BE49-F238E27FC236}">
                  <a16:creationId xmlns:a16="http://schemas.microsoft.com/office/drawing/2014/main" id="{2DB17F0D-D77B-4483-9E8E-319177789665}"/>
                </a:ext>
              </a:extLst>
            </p:cNvPr>
            <p:cNvSpPr/>
            <p:nvPr/>
          </p:nvSpPr>
          <p:spPr>
            <a:xfrm>
              <a:off x="6266872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06" name="Freeform: Shape 205">
              <a:extLst>
                <a:ext uri="{FF2B5EF4-FFF2-40B4-BE49-F238E27FC236}">
                  <a16:creationId xmlns:a16="http://schemas.microsoft.com/office/drawing/2014/main" id="{9046B41E-0F2B-4082-A3E4-5548644371A4}"/>
                </a:ext>
              </a:extLst>
            </p:cNvPr>
            <p:cNvSpPr/>
            <p:nvPr/>
          </p:nvSpPr>
          <p:spPr>
            <a:xfrm>
              <a:off x="6326022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07" name="Freeform: Shape 206">
              <a:extLst>
                <a:ext uri="{FF2B5EF4-FFF2-40B4-BE49-F238E27FC236}">
                  <a16:creationId xmlns:a16="http://schemas.microsoft.com/office/drawing/2014/main" id="{850BC367-3EFE-468D-9C0E-57BEEACBB42B}"/>
                </a:ext>
              </a:extLst>
            </p:cNvPr>
            <p:cNvSpPr/>
            <p:nvPr/>
          </p:nvSpPr>
          <p:spPr>
            <a:xfrm>
              <a:off x="6385268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08" name="Freeform: Shape 207">
              <a:extLst>
                <a:ext uri="{FF2B5EF4-FFF2-40B4-BE49-F238E27FC236}">
                  <a16:creationId xmlns:a16="http://schemas.microsoft.com/office/drawing/2014/main" id="{C9888921-C8FE-4492-B32A-237D6C8F7DC1}"/>
                </a:ext>
              </a:extLst>
            </p:cNvPr>
            <p:cNvSpPr/>
            <p:nvPr/>
          </p:nvSpPr>
          <p:spPr>
            <a:xfrm>
              <a:off x="6444417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09" name="Freeform: Shape 208">
              <a:extLst>
                <a:ext uri="{FF2B5EF4-FFF2-40B4-BE49-F238E27FC236}">
                  <a16:creationId xmlns:a16="http://schemas.microsoft.com/office/drawing/2014/main" id="{E44D46CA-77FA-4BB6-87FB-E3B22CE18FAC}"/>
                </a:ext>
              </a:extLst>
            </p:cNvPr>
            <p:cNvSpPr/>
            <p:nvPr/>
          </p:nvSpPr>
          <p:spPr>
            <a:xfrm>
              <a:off x="6148476" y="3718177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0" name="Freeform: Shape 209">
              <a:extLst>
                <a:ext uri="{FF2B5EF4-FFF2-40B4-BE49-F238E27FC236}">
                  <a16:creationId xmlns:a16="http://schemas.microsoft.com/office/drawing/2014/main" id="{222FFF28-1339-4CEC-9507-5712688B707A}"/>
                </a:ext>
              </a:extLst>
            </p:cNvPr>
            <p:cNvSpPr/>
            <p:nvPr/>
          </p:nvSpPr>
          <p:spPr>
            <a:xfrm>
              <a:off x="6207627" y="371817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1" name="Freeform: Shape 210">
              <a:extLst>
                <a:ext uri="{FF2B5EF4-FFF2-40B4-BE49-F238E27FC236}">
                  <a16:creationId xmlns:a16="http://schemas.microsoft.com/office/drawing/2014/main" id="{97046F8D-E7F8-4947-BD15-F7C277D10455}"/>
                </a:ext>
              </a:extLst>
            </p:cNvPr>
            <p:cNvSpPr/>
            <p:nvPr/>
          </p:nvSpPr>
          <p:spPr>
            <a:xfrm>
              <a:off x="6266872" y="371817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2" name="Freeform: Shape 211">
              <a:extLst>
                <a:ext uri="{FF2B5EF4-FFF2-40B4-BE49-F238E27FC236}">
                  <a16:creationId xmlns:a16="http://schemas.microsoft.com/office/drawing/2014/main" id="{95C1D3F5-E6A3-481D-9011-52EB6B1F4E6A}"/>
                </a:ext>
              </a:extLst>
            </p:cNvPr>
            <p:cNvSpPr/>
            <p:nvPr/>
          </p:nvSpPr>
          <p:spPr>
            <a:xfrm>
              <a:off x="6326022" y="371817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3" name="Freeform: Shape 212">
              <a:extLst>
                <a:ext uri="{FF2B5EF4-FFF2-40B4-BE49-F238E27FC236}">
                  <a16:creationId xmlns:a16="http://schemas.microsoft.com/office/drawing/2014/main" id="{09E45670-225D-440E-B5FD-B4D2F8238333}"/>
                </a:ext>
              </a:extLst>
            </p:cNvPr>
            <p:cNvSpPr/>
            <p:nvPr/>
          </p:nvSpPr>
          <p:spPr>
            <a:xfrm>
              <a:off x="6385268" y="3718172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4" name="Freeform: Shape 213">
              <a:extLst>
                <a:ext uri="{FF2B5EF4-FFF2-40B4-BE49-F238E27FC236}">
                  <a16:creationId xmlns:a16="http://schemas.microsoft.com/office/drawing/2014/main" id="{B8901341-7B58-4B5C-B203-C00AC80C4AA2}"/>
                </a:ext>
              </a:extLst>
            </p:cNvPr>
            <p:cNvSpPr/>
            <p:nvPr/>
          </p:nvSpPr>
          <p:spPr>
            <a:xfrm>
              <a:off x="6444417" y="371817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5" name="Freeform: Shape 214">
              <a:extLst>
                <a:ext uri="{FF2B5EF4-FFF2-40B4-BE49-F238E27FC236}">
                  <a16:creationId xmlns:a16="http://schemas.microsoft.com/office/drawing/2014/main" id="{6721ACE4-99CD-4E6B-9A31-175DB6EFB94D}"/>
                </a:ext>
              </a:extLst>
            </p:cNvPr>
            <p:cNvSpPr/>
            <p:nvPr/>
          </p:nvSpPr>
          <p:spPr>
            <a:xfrm>
              <a:off x="6148472" y="3777419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6" name="Freeform: Shape 215">
              <a:extLst>
                <a:ext uri="{FF2B5EF4-FFF2-40B4-BE49-F238E27FC236}">
                  <a16:creationId xmlns:a16="http://schemas.microsoft.com/office/drawing/2014/main" id="{B939B2D0-D432-4960-96D1-9ACE70E71B73}"/>
                </a:ext>
              </a:extLst>
            </p:cNvPr>
            <p:cNvSpPr/>
            <p:nvPr/>
          </p:nvSpPr>
          <p:spPr>
            <a:xfrm>
              <a:off x="6207622" y="3777419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7" name="Freeform: Shape 216">
              <a:extLst>
                <a:ext uri="{FF2B5EF4-FFF2-40B4-BE49-F238E27FC236}">
                  <a16:creationId xmlns:a16="http://schemas.microsoft.com/office/drawing/2014/main" id="{837922C9-5AF6-4E8E-9DB4-8F356EFD836F}"/>
                </a:ext>
              </a:extLst>
            </p:cNvPr>
            <p:cNvSpPr/>
            <p:nvPr/>
          </p:nvSpPr>
          <p:spPr>
            <a:xfrm>
              <a:off x="6266868" y="3777419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8" name="Freeform: Shape 217">
              <a:extLst>
                <a:ext uri="{FF2B5EF4-FFF2-40B4-BE49-F238E27FC236}">
                  <a16:creationId xmlns:a16="http://schemas.microsoft.com/office/drawing/2014/main" id="{84F52B65-D542-4CB4-BBDA-44C1A78A81C9}"/>
                </a:ext>
              </a:extLst>
            </p:cNvPr>
            <p:cNvSpPr/>
            <p:nvPr/>
          </p:nvSpPr>
          <p:spPr>
            <a:xfrm>
              <a:off x="6326024" y="3777383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9" name="Freeform: Shape 218">
              <a:extLst>
                <a:ext uri="{FF2B5EF4-FFF2-40B4-BE49-F238E27FC236}">
                  <a16:creationId xmlns:a16="http://schemas.microsoft.com/office/drawing/2014/main" id="{B61086A9-C1C4-4A2C-B6F1-5956D0261016}"/>
                </a:ext>
              </a:extLst>
            </p:cNvPr>
            <p:cNvSpPr/>
            <p:nvPr/>
          </p:nvSpPr>
          <p:spPr>
            <a:xfrm>
              <a:off x="6385287" y="3777429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20" name="Freeform: Shape 219">
              <a:extLst>
                <a:ext uri="{FF2B5EF4-FFF2-40B4-BE49-F238E27FC236}">
                  <a16:creationId xmlns:a16="http://schemas.microsoft.com/office/drawing/2014/main" id="{1AA397D9-9689-4FC7-ADA7-F05661CC4C54}"/>
                </a:ext>
              </a:extLst>
            </p:cNvPr>
            <p:cNvSpPr/>
            <p:nvPr/>
          </p:nvSpPr>
          <p:spPr>
            <a:xfrm>
              <a:off x="6444424" y="377742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221" name="Group 220">
            <a:extLst>
              <a:ext uri="{FF2B5EF4-FFF2-40B4-BE49-F238E27FC236}">
                <a16:creationId xmlns:a16="http://schemas.microsoft.com/office/drawing/2014/main" id="{EE1171A0-B1C0-438A-B262-BE014FA1F4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0579799" y="466375"/>
            <a:ext cx="1089022" cy="1089022"/>
            <a:chOff x="4741467" y="593941"/>
            <a:chExt cx="932200" cy="932200"/>
          </a:xfrm>
        </p:grpSpPr>
        <p:sp>
          <p:nvSpPr>
            <p:cNvPr id="222" name="Graphic 212">
              <a:extLst>
                <a:ext uri="{FF2B5EF4-FFF2-40B4-BE49-F238E27FC236}">
                  <a16:creationId xmlns:a16="http://schemas.microsoft.com/office/drawing/2014/main" id="{14F2FEF3-50D1-40FC-B4B4-77A1F7E21F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4741467" y="593941"/>
              <a:ext cx="932200" cy="932200"/>
            </a:xfrm>
            <a:custGeom>
              <a:avLst/>
              <a:gdLst>
                <a:gd name="connsiteX0" fmla="*/ 403574 w 807148"/>
                <a:gd name="connsiteY0" fmla="*/ 0 h 807148"/>
                <a:gd name="connsiteX1" fmla="*/ 0 w 807148"/>
                <a:gd name="connsiteY1" fmla="*/ 403574 h 807148"/>
                <a:gd name="connsiteX2" fmla="*/ 403574 w 807148"/>
                <a:gd name="connsiteY2" fmla="*/ 807149 h 807148"/>
                <a:gd name="connsiteX3" fmla="*/ 807149 w 807148"/>
                <a:gd name="connsiteY3" fmla="*/ 403574 h 807148"/>
                <a:gd name="connsiteX4" fmla="*/ 403574 w 807148"/>
                <a:gd name="connsiteY4" fmla="*/ 0 h 807148"/>
                <a:gd name="connsiteX5" fmla="*/ 403574 w 807148"/>
                <a:gd name="connsiteY5" fmla="*/ 667988 h 807148"/>
                <a:gd name="connsiteX6" fmla="*/ 139160 w 807148"/>
                <a:gd name="connsiteY6" fmla="*/ 403574 h 807148"/>
                <a:gd name="connsiteX7" fmla="*/ 403574 w 807148"/>
                <a:gd name="connsiteY7" fmla="*/ 139160 h 807148"/>
                <a:gd name="connsiteX8" fmla="*/ 667988 w 807148"/>
                <a:gd name="connsiteY8" fmla="*/ 403574 h 807148"/>
                <a:gd name="connsiteX9" fmla="*/ 403574 w 807148"/>
                <a:gd name="connsiteY9" fmla="*/ 667988 h 8071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07148" h="807148">
                  <a:moveTo>
                    <a:pt x="403574" y="0"/>
                  </a:moveTo>
                  <a:cubicBezTo>
                    <a:pt x="180689" y="0"/>
                    <a:pt x="0" y="180689"/>
                    <a:pt x="0" y="403574"/>
                  </a:cubicBezTo>
                  <a:cubicBezTo>
                    <a:pt x="0" y="626459"/>
                    <a:pt x="180689" y="807149"/>
                    <a:pt x="403574" y="807149"/>
                  </a:cubicBezTo>
                  <a:cubicBezTo>
                    <a:pt x="626459" y="807149"/>
                    <a:pt x="807149" y="626459"/>
                    <a:pt x="807149" y="403574"/>
                  </a:cubicBezTo>
                  <a:cubicBezTo>
                    <a:pt x="807149" y="180689"/>
                    <a:pt x="626459" y="0"/>
                    <a:pt x="403574" y="0"/>
                  </a:cubicBezTo>
                  <a:close/>
                  <a:moveTo>
                    <a:pt x="403574" y="667988"/>
                  </a:moveTo>
                  <a:cubicBezTo>
                    <a:pt x="257556" y="667988"/>
                    <a:pt x="139160" y="549593"/>
                    <a:pt x="139160" y="403574"/>
                  </a:cubicBezTo>
                  <a:cubicBezTo>
                    <a:pt x="139160" y="257556"/>
                    <a:pt x="257556" y="139160"/>
                    <a:pt x="403574" y="139160"/>
                  </a:cubicBezTo>
                  <a:cubicBezTo>
                    <a:pt x="549593" y="139160"/>
                    <a:pt x="667988" y="257556"/>
                    <a:pt x="667988" y="403574"/>
                  </a:cubicBezTo>
                  <a:cubicBezTo>
                    <a:pt x="667988" y="549593"/>
                    <a:pt x="549593" y="667988"/>
                    <a:pt x="403574" y="667988"/>
                  </a:cubicBez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solidFill>
                  <a:schemeClr val="lt1"/>
                </a:solidFill>
              </a:endParaRPr>
            </a:p>
          </p:txBody>
        </p:sp>
        <p:sp>
          <p:nvSpPr>
            <p:cNvPr id="223" name="Graphic 212">
              <a:extLst>
                <a:ext uri="{FF2B5EF4-FFF2-40B4-BE49-F238E27FC236}">
                  <a16:creationId xmlns:a16="http://schemas.microsoft.com/office/drawing/2014/main" id="{BD9CE92B-22AD-4B2F-992F-14F8CEC882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4741467" y="593941"/>
              <a:ext cx="932200" cy="932200"/>
            </a:xfrm>
            <a:custGeom>
              <a:avLst/>
              <a:gdLst>
                <a:gd name="connsiteX0" fmla="*/ 403574 w 807148"/>
                <a:gd name="connsiteY0" fmla="*/ 0 h 807148"/>
                <a:gd name="connsiteX1" fmla="*/ 0 w 807148"/>
                <a:gd name="connsiteY1" fmla="*/ 403574 h 807148"/>
                <a:gd name="connsiteX2" fmla="*/ 403574 w 807148"/>
                <a:gd name="connsiteY2" fmla="*/ 807149 h 807148"/>
                <a:gd name="connsiteX3" fmla="*/ 807149 w 807148"/>
                <a:gd name="connsiteY3" fmla="*/ 403574 h 807148"/>
                <a:gd name="connsiteX4" fmla="*/ 403574 w 807148"/>
                <a:gd name="connsiteY4" fmla="*/ 0 h 807148"/>
                <a:gd name="connsiteX5" fmla="*/ 403574 w 807148"/>
                <a:gd name="connsiteY5" fmla="*/ 667988 h 807148"/>
                <a:gd name="connsiteX6" fmla="*/ 139160 w 807148"/>
                <a:gd name="connsiteY6" fmla="*/ 403574 h 807148"/>
                <a:gd name="connsiteX7" fmla="*/ 403574 w 807148"/>
                <a:gd name="connsiteY7" fmla="*/ 139160 h 807148"/>
                <a:gd name="connsiteX8" fmla="*/ 667988 w 807148"/>
                <a:gd name="connsiteY8" fmla="*/ 403574 h 807148"/>
                <a:gd name="connsiteX9" fmla="*/ 403574 w 807148"/>
                <a:gd name="connsiteY9" fmla="*/ 667988 h 8071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07148" h="807148">
                  <a:moveTo>
                    <a:pt x="403574" y="0"/>
                  </a:moveTo>
                  <a:cubicBezTo>
                    <a:pt x="180689" y="0"/>
                    <a:pt x="0" y="180689"/>
                    <a:pt x="0" y="403574"/>
                  </a:cubicBezTo>
                  <a:cubicBezTo>
                    <a:pt x="0" y="626459"/>
                    <a:pt x="180689" y="807149"/>
                    <a:pt x="403574" y="807149"/>
                  </a:cubicBezTo>
                  <a:cubicBezTo>
                    <a:pt x="626459" y="807149"/>
                    <a:pt x="807149" y="626459"/>
                    <a:pt x="807149" y="403574"/>
                  </a:cubicBezTo>
                  <a:cubicBezTo>
                    <a:pt x="807149" y="180689"/>
                    <a:pt x="626459" y="0"/>
                    <a:pt x="403574" y="0"/>
                  </a:cubicBezTo>
                  <a:close/>
                  <a:moveTo>
                    <a:pt x="403574" y="667988"/>
                  </a:moveTo>
                  <a:cubicBezTo>
                    <a:pt x="257556" y="667988"/>
                    <a:pt x="139160" y="549593"/>
                    <a:pt x="139160" y="403574"/>
                  </a:cubicBezTo>
                  <a:cubicBezTo>
                    <a:pt x="139160" y="257556"/>
                    <a:pt x="257556" y="139160"/>
                    <a:pt x="403574" y="139160"/>
                  </a:cubicBezTo>
                  <a:cubicBezTo>
                    <a:pt x="549593" y="139160"/>
                    <a:pt x="667988" y="257556"/>
                    <a:pt x="667988" y="403574"/>
                  </a:cubicBezTo>
                  <a:cubicBezTo>
                    <a:pt x="667988" y="549593"/>
                    <a:pt x="549593" y="667988"/>
                    <a:pt x="403574" y="667988"/>
                  </a:cubicBezTo>
                  <a:close/>
                </a:path>
              </a:pathLst>
            </a:custGeom>
            <a:solidFill>
              <a:schemeClr val="accent3">
                <a:alpha val="2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solidFill>
                  <a:schemeClr val="lt1"/>
                </a:solidFill>
              </a:endParaRPr>
            </a:p>
          </p:txBody>
        </p:sp>
      </p:grpSp>
      <p:grpSp>
        <p:nvGrpSpPr>
          <p:cNvPr id="224" name="Group 223">
            <a:extLst>
              <a:ext uri="{FF2B5EF4-FFF2-40B4-BE49-F238E27FC236}">
                <a16:creationId xmlns:a16="http://schemas.microsoft.com/office/drawing/2014/main" id="{C3915ABD-0965-4BFC-BC2C-9614D59703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487753" y="5626538"/>
            <a:ext cx="319941" cy="319941"/>
            <a:chOff x="1185735" y="4917084"/>
            <a:chExt cx="319941" cy="319941"/>
          </a:xfrm>
        </p:grpSpPr>
        <p:sp>
          <p:nvSpPr>
            <p:cNvPr id="225" name="Oval 224">
              <a:extLst>
                <a:ext uri="{FF2B5EF4-FFF2-40B4-BE49-F238E27FC236}">
                  <a16:creationId xmlns:a16="http://schemas.microsoft.com/office/drawing/2014/main" id="{9FE4684E-2475-4E37-AA4F-264F7CA762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185735" y="4917084"/>
              <a:ext cx="319941" cy="319941"/>
            </a:xfrm>
            <a:prstGeom prst="ellipse">
              <a:avLst/>
            </a:prstGeom>
            <a:solidFill>
              <a:srgbClr val="FFFFFF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26" name="Oval 225">
              <a:extLst>
                <a:ext uri="{FF2B5EF4-FFF2-40B4-BE49-F238E27FC236}">
                  <a16:creationId xmlns:a16="http://schemas.microsoft.com/office/drawing/2014/main" id="{AF59A320-BCCE-4552-ABEC-E6072F986E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185735" y="4917084"/>
              <a:ext cx="319941" cy="319941"/>
            </a:xfrm>
            <a:prstGeom prst="ellipse">
              <a:avLst/>
            </a:prstGeom>
            <a:solidFill>
              <a:schemeClr val="accent1">
                <a:alpha val="2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0075282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633F5C3-CD4B-4472-B59A-49D460CB1C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72236B-AB2C-4D6F-AE15-700992DA91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90F509-07BE-4446-8772-F44E09936B7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 cap="all" spc="100" baseline="0">
                <a:solidFill>
                  <a:schemeClr val="tx1">
                    <a:tint val="75000"/>
                  </a:schemeClr>
                </a:solidFill>
                <a:latin typeface="+mn-lt"/>
                <a:ea typeface="Source Sans Pro SemiBold" panose="020B0603030403020204" pitchFamily="34" charset="0"/>
              </a:defRPr>
            </a:lvl1pPr>
          </a:lstStyle>
          <a:p>
            <a:r>
              <a:rPr lang="en-US"/>
              <a:t>2/1/20XX</a:t>
            </a:r>
            <a:endParaRPr lang="en-US" b="1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1B927E-3833-4F85-99B5-56B5F1E540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cap="all" spc="100" baseline="0">
                <a:solidFill>
                  <a:schemeClr val="tx1">
                    <a:tint val="75000"/>
                  </a:schemeClr>
                </a:solidFill>
                <a:latin typeface="+mn-lt"/>
                <a:ea typeface="Source Sans Pro SemiBold" panose="020B0603030403020204" pitchFamily="34" charset="0"/>
              </a:defRPr>
            </a:lvl1pPr>
          </a:lstStyle>
          <a:p>
            <a:r>
              <a:rPr lang="en-US" b="1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28CB64-4E98-43DE-B543-7BE5B329DB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cap="all" spc="100" baseline="0">
                <a:solidFill>
                  <a:schemeClr val="tx1">
                    <a:tint val="75000"/>
                  </a:schemeClr>
                </a:solidFill>
                <a:latin typeface="+mn-lt"/>
                <a:ea typeface="Source Sans Pro SemiBold" panose="020B0603030403020204" pitchFamily="34" charset="0"/>
              </a:defRPr>
            </a:lvl1pPr>
          </a:lstStyle>
          <a:p>
            <a:fld id="{F3450C42-9A0B-4425-92C2-70FCF7C45734}" type="slidenum">
              <a:rPr lang="en-US" smtClean="0"/>
              <a:pPr/>
              <a:t>‹#›</a:t>
            </a:fld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6948020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 spc="3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media" Target="../media/media1.mp4"/><Relationship Id="rId7" Type="http://schemas.openxmlformats.org/officeDocument/2006/relationships/image" Target="../media/image14.png"/><Relationship Id="rId2" Type="http://schemas.openxmlformats.org/officeDocument/2006/relationships/video" Target="NULL" TargetMode="External"/><Relationship Id="rId1" Type="http://schemas.openxmlformats.org/officeDocument/2006/relationships/tags" Target="../tags/tag9.xml"/><Relationship Id="rId6" Type="http://schemas.openxmlformats.org/officeDocument/2006/relationships/image" Target="../media/image13.png"/><Relationship Id="rId5" Type="http://schemas.openxmlformats.org/officeDocument/2006/relationships/image" Target="../media/image110.png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mp4"/><Relationship Id="rId2" Type="http://schemas.microsoft.com/office/2007/relationships/media" Target="../media/media2.mp4"/><Relationship Id="rId1" Type="http://schemas.openxmlformats.org/officeDocument/2006/relationships/tags" Target="../tags/tag10.xml"/><Relationship Id="rId5" Type="http://schemas.openxmlformats.org/officeDocument/2006/relationships/image" Target="../media/image20.png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1.png"/><Relationship Id="rId7" Type="http://schemas.openxmlformats.org/officeDocument/2006/relationships/image" Target="../media/image23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6" Type="http://schemas.openxmlformats.org/officeDocument/2006/relationships/image" Target="../media/image220.png"/><Relationship Id="rId5" Type="http://schemas.openxmlformats.org/officeDocument/2006/relationships/image" Target="../media/image23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media" Target="../media/media3.mp4"/><Relationship Id="rId2" Type="http://schemas.openxmlformats.org/officeDocument/2006/relationships/video" Target="NULL" TargetMode="External"/><Relationship Id="rId1" Type="http://schemas.openxmlformats.org/officeDocument/2006/relationships/tags" Target="../tags/tag13.xml"/><Relationship Id="rId5" Type="http://schemas.openxmlformats.org/officeDocument/2006/relationships/image" Target="../media/image26.png"/><Relationship Id="rId4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6" Type="http://schemas.openxmlformats.org/officeDocument/2006/relationships/image" Target="../media/image210.png"/><Relationship Id="rId5" Type="http://schemas.openxmlformats.org/officeDocument/2006/relationships/image" Target="../media/image27.png"/><Relationship Id="rId4" Type="http://schemas.openxmlformats.org/officeDocument/2006/relationships/image" Target="../media/image19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5" Type="http://schemas.openxmlformats.org/officeDocument/2006/relationships/image" Target="../media/image29.png"/><Relationship Id="rId4" Type="http://schemas.openxmlformats.org/officeDocument/2006/relationships/image" Target="../media/image25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1.jpeg"/><Relationship Id="rId7" Type="http://schemas.openxmlformats.org/officeDocument/2006/relationships/image" Target="../media/image3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png"/><Relationship Id="rId11" Type="http://schemas.openxmlformats.org/officeDocument/2006/relationships/image" Target="../media/image6.jpg"/><Relationship Id="rId5" Type="http://schemas.openxmlformats.org/officeDocument/2006/relationships/image" Target="../media/image3.jpeg"/><Relationship Id="rId10" Type="http://schemas.openxmlformats.org/officeDocument/2006/relationships/image" Target="../media/image35.png"/><Relationship Id="rId4" Type="http://schemas.openxmlformats.org/officeDocument/2006/relationships/image" Target="../media/image2.gif"/><Relationship Id="rId9" Type="http://schemas.openxmlformats.org/officeDocument/2006/relationships/image" Target="../media/image34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video" Target="NULL" TargetMode="External"/><Relationship Id="rId1" Type="http://schemas.openxmlformats.org/officeDocument/2006/relationships/tags" Target="../tags/tag4.xml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5" Type="http://schemas.openxmlformats.org/officeDocument/2006/relationships/image" Target="../media/image18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F607C874-782B-4427-B581-0597FA74FF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747551"/>
            <a:ext cx="12192000" cy="2523482"/>
          </a:xfrm>
        </p:spPr>
        <p:txBody>
          <a:bodyPr>
            <a:normAutofit/>
          </a:bodyPr>
          <a:lstStyle/>
          <a:p>
            <a:pPr algn="ctr"/>
            <a:r>
              <a:rPr lang="en-US" sz="5400" spc="0" dirty="0"/>
              <a:t>Gravitational waves and Nucleosynthesis in Binary </a:t>
            </a:r>
            <a:br>
              <a:rPr lang="en-US" sz="5400" spc="0" dirty="0"/>
            </a:br>
            <a:r>
              <a:rPr lang="en-US" sz="5400" spc="0" dirty="0"/>
              <a:t>Neutron-stars simulations</a:t>
            </a:r>
          </a:p>
        </p:txBody>
      </p:sp>
      <p:sp>
        <p:nvSpPr>
          <p:cNvPr id="10" name="Subtitle 9">
            <a:extLst>
              <a:ext uri="{FF2B5EF4-FFF2-40B4-BE49-F238E27FC236}">
                <a16:creationId xmlns:a16="http://schemas.microsoft.com/office/drawing/2014/main" id="{9DDF89BC-6718-4D28-9005-F42DB4D8B4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79693" y="3471587"/>
            <a:ext cx="9032614" cy="571971"/>
          </a:xfrm>
        </p:spPr>
        <p:txBody>
          <a:bodyPr>
            <a:normAutofit fontScale="92500"/>
          </a:bodyPr>
          <a:lstStyle/>
          <a:p>
            <a:pPr algn="ctr"/>
            <a:r>
              <a:rPr lang="en-US" dirty="0"/>
              <a:t>F. Venturi, E. Ghai, </a:t>
            </a:r>
            <a:r>
              <a:rPr lang="en-US" sz="2400" b="1" u="sng" dirty="0"/>
              <a:t>G. Rivieccio</a:t>
            </a:r>
            <a:r>
              <a:rPr lang="en-US" dirty="0"/>
              <a:t>, </a:t>
            </a:r>
            <a:r>
              <a:rPr lang="en-US" dirty="0" err="1"/>
              <a:t>M.Ruiz</a:t>
            </a:r>
            <a:r>
              <a:rPr lang="en-US" dirty="0"/>
              <a:t> and </a:t>
            </a:r>
            <a:r>
              <a:rPr lang="en-US" dirty="0" err="1"/>
              <a:t>A.Rios</a:t>
            </a:r>
            <a:r>
              <a:rPr lang="en-US" dirty="0"/>
              <a:t> 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3FDD557B-434A-83EF-D8AB-1827DB6DE472}"/>
              </a:ext>
            </a:extLst>
          </p:cNvPr>
          <p:cNvSpPr txBox="1">
            <a:spLocks/>
          </p:cNvSpPr>
          <p:nvPr/>
        </p:nvSpPr>
        <p:spPr>
          <a:xfrm>
            <a:off x="258719" y="6003508"/>
            <a:ext cx="4724453" cy="75936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None/>
              <a:defRPr sz="21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None/>
              <a:defRPr sz="1800" kern="1200" cap="small">
                <a:solidFill>
                  <a:schemeClr val="tx1">
                    <a:tint val="75000"/>
                  </a:schemeClr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None/>
              <a:defRPr sz="1600" kern="1200" cap="small">
                <a:solidFill>
                  <a:schemeClr val="tx1">
                    <a:tint val="75000"/>
                  </a:schemeClr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None/>
              <a:defRPr sz="1400" kern="1200" cap="small">
                <a:solidFill>
                  <a:schemeClr val="tx1">
                    <a:tint val="75000"/>
                  </a:schemeClr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None/>
              <a:defRPr sz="1400" kern="1200" cap="small">
                <a:solidFill>
                  <a:schemeClr val="tx1">
                    <a:tint val="75000"/>
                  </a:schemeClr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None/>
              <a:defRPr sz="1200" kern="1200" cap="small">
                <a:solidFill>
                  <a:schemeClr val="tx1">
                    <a:tint val="75000"/>
                  </a:schemeClr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None/>
              <a:defRPr sz="1200" kern="1200" cap="small">
                <a:solidFill>
                  <a:schemeClr val="tx1">
                    <a:tint val="75000"/>
                  </a:schemeClr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None/>
              <a:defRPr sz="1200" kern="1200" cap="small">
                <a:solidFill>
                  <a:schemeClr val="tx1">
                    <a:tint val="75000"/>
                  </a:schemeClr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None/>
              <a:defRPr sz="1200" kern="1200" cap="small">
                <a:solidFill>
                  <a:schemeClr val="tx1">
                    <a:tint val="75000"/>
                  </a:schemeClr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1800" b="1" i="0" dirty="0">
                <a:solidFill>
                  <a:schemeClr val="bg2">
                    <a:lumMod val="25000"/>
                    <a:lumOff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NIC XVIII</a:t>
            </a:r>
            <a:r>
              <a:rPr lang="en-US" sz="1800" b="1" dirty="0">
                <a:solidFill>
                  <a:schemeClr val="bg2">
                    <a:lumMod val="25000"/>
                    <a:lumOff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Girona </a:t>
            </a:r>
            <a:r>
              <a:rPr lang="it-IT" sz="1800" b="1" dirty="0">
                <a:solidFill>
                  <a:schemeClr val="bg2">
                    <a:lumMod val="25000"/>
                    <a:lumOff val="75000"/>
                  </a:schemeClr>
                </a:solidFill>
              </a:rPr>
              <a:t>- 20 June 2025 </a:t>
            </a:r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B5E740AD-F315-4816-EF7F-FDEFADAD84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2" t="10307" r="47054" b="11239"/>
          <a:stretch/>
        </p:blipFill>
        <p:spPr bwMode="auto">
          <a:xfrm>
            <a:off x="7442159" y="5760538"/>
            <a:ext cx="1871758" cy="840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Universitat de València | PETRA-e">
            <a:extLst>
              <a:ext uri="{FF2B5EF4-FFF2-40B4-BE49-F238E27FC236}">
                <a16:creationId xmlns:a16="http://schemas.microsoft.com/office/drawing/2014/main" id="{75562B25-ABB5-ED6D-30C9-F16C596A1F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6476" y="5194456"/>
            <a:ext cx="2500724" cy="1406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asellaDiTesto 24">
            <a:extLst>
              <a:ext uri="{FF2B5EF4-FFF2-40B4-BE49-F238E27FC236}">
                <a16:creationId xmlns:a16="http://schemas.microsoft.com/office/drawing/2014/main" id="{49532FDB-7858-9FB8-CB05-6F28B6933210}"/>
              </a:ext>
            </a:extLst>
          </p:cNvPr>
          <p:cNvSpPr txBox="1"/>
          <p:nvPr/>
        </p:nvSpPr>
        <p:spPr>
          <a:xfrm>
            <a:off x="4294526" y="5131244"/>
            <a:ext cx="494406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s-ES" sz="1400" i="1" dirty="0"/>
              <a:t>Ayuda </a:t>
            </a:r>
            <a:r>
              <a:rPr lang="it-IT" sz="1400" i="1" dirty="0"/>
              <a:t>CPI-23-478</a:t>
            </a:r>
            <a:r>
              <a:rPr lang="es-ES" sz="1400" i="1" dirty="0"/>
              <a:t> financiada por </a:t>
            </a:r>
            <a:r>
              <a:rPr lang="en-US" sz="1400" b="0" i="0" dirty="0">
                <a:effectLst/>
              </a:rPr>
              <a:t>CIDEGENT/2021/046 </a:t>
            </a:r>
          </a:p>
          <a:p>
            <a:pPr algn="r"/>
            <a:r>
              <a:rPr lang="en-US" sz="1400" b="0" i="0" dirty="0">
                <a:effectLst/>
              </a:rPr>
              <a:t>and </a:t>
            </a:r>
            <a:r>
              <a:rPr lang="en-US" sz="1400" b="0" i="0" dirty="0" err="1">
                <a:effectLst/>
              </a:rPr>
              <a:t>Prometeo</a:t>
            </a:r>
            <a:r>
              <a:rPr lang="en-US" sz="1400" b="0" i="0" dirty="0">
                <a:effectLst/>
              </a:rPr>
              <a:t> CIPROM/2022/49</a:t>
            </a:r>
          </a:p>
        </p:txBody>
      </p:sp>
      <p:pic>
        <p:nvPicPr>
          <p:cNvPr id="13" name="Picture 4">
            <a:extLst>
              <a:ext uri="{FF2B5EF4-FFF2-40B4-BE49-F238E27FC236}">
                <a16:creationId xmlns:a16="http://schemas.microsoft.com/office/drawing/2014/main" id="{EB847F24-F574-5EE8-8E52-36B13EED9A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39" t="13264" r="16005" b="12559"/>
          <a:stretch/>
        </p:blipFill>
        <p:spPr bwMode="auto">
          <a:xfrm>
            <a:off x="5887992" y="5760538"/>
            <a:ext cx="1415431" cy="840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2C5FA4B-F386-5854-4E2A-EEF76E368A3B}"/>
              </a:ext>
            </a:extLst>
          </p:cNvPr>
          <p:cNvSpPr txBox="1"/>
          <p:nvPr/>
        </p:nvSpPr>
        <p:spPr>
          <a:xfrm>
            <a:off x="4383854" y="3920946"/>
            <a:ext cx="342429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giuseppe.rivieccio@uv.es</a:t>
            </a:r>
            <a:endParaRPr lang="en-US" b="0" i="0" dirty="0">
              <a:effectLst/>
            </a:endParaRP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4986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D9266BFB-C6AF-7B8D-81F2-F3FB67DB72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9" name="Content Placeholder 2">
                <a:extLst>
                  <a:ext uri="{FF2B5EF4-FFF2-40B4-BE49-F238E27FC236}">
                    <a16:creationId xmlns:a16="http://schemas.microsoft.com/office/drawing/2014/main" id="{8E6A0C45-E923-C4F5-2D0E-E2B9B6384AA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62612" y="1486958"/>
                <a:ext cx="6002447" cy="4051753"/>
              </a:xfrm>
            </p:spPr>
            <p:txBody>
              <a:bodyPr/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it-IT" dirty="0"/>
                  <a:t>B-fields:</a:t>
                </a:r>
              </a:p>
              <a:p>
                <a:pPr marL="800100" lvl="1" indent="-342900"/>
                <a:r>
                  <a:rPr lang="it-IT" dirty="0"/>
                  <a:t>Toroidal</a:t>
                </a:r>
              </a:p>
              <a:p>
                <a:pPr marL="800100" lvl="1" indent="-342900"/>
                <a:r>
                  <a:rPr lang="it-IT" dirty="0"/>
                  <a:t>Poloidal</a:t>
                </a:r>
              </a:p>
              <a:p>
                <a:pPr marL="800100" lvl="1" indent="-342900"/>
                <a:endParaRPr lang="en-US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it-IT" dirty="0"/>
                  <a:t>EoSs:</a:t>
                </a:r>
              </a:p>
              <a:p>
                <a:pPr marL="800100" lvl="1" indent="-342900"/>
                <a:r>
                  <a:rPr lang="it-IT" dirty="0"/>
                  <a:t>SFHo (soft)		 </a:t>
                </a:r>
                <a14:m>
                  <m:oMath xmlns:m="http://schemas.openxmlformats.org/officeDocument/2006/math">
                    <m:r>
                      <a:rPr lang="it-IT" i="1" dirty="0" smtClean="0">
                        <a:latin typeface="Cambria Math" panose="02040503050406030204" pitchFamily="18" charset="0"/>
                      </a:rPr>
                      <m:t>𝑞</m:t>
                    </m:r>
                    <m:r>
                      <a:rPr lang="it-IT" i="1" dirty="0"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i="1" dirty="0" smtClean="0">
                        <a:latin typeface="Cambria Math" panose="02040503050406030204" pitchFamily="18" charset="0"/>
                      </a:rPr>
                      <m:t>= 1</m:t>
                    </m:r>
                  </m:oMath>
                </a14:m>
                <a:r>
                  <a:rPr lang="it-IT" dirty="0"/>
                  <a:t>,25</a:t>
                </a:r>
              </a:p>
              <a:p>
                <a:pPr marL="800100" lvl="1" indent="-342900"/>
                <a:r>
                  <a:rPr lang="it-IT" dirty="0"/>
                  <a:t>DD2 (intermediate)	 </a:t>
                </a:r>
                <a14:m>
                  <m:oMath xmlns:m="http://schemas.openxmlformats.org/officeDocument/2006/math">
                    <m:r>
                      <a:rPr lang="it-IT" i="1" dirty="0" smtClean="0">
                        <a:latin typeface="Cambria Math" panose="02040503050406030204" pitchFamily="18" charset="0"/>
                      </a:rPr>
                      <m:t>𝑞</m:t>
                    </m:r>
                    <m:r>
                      <a:rPr lang="it-IT" i="1" dirty="0"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i="1" dirty="0" smtClean="0">
                        <a:latin typeface="Cambria Math" panose="02040503050406030204" pitchFamily="18" charset="0"/>
                      </a:rPr>
                      <m:t>= 1</m:t>
                    </m:r>
                    <m:r>
                      <a:rPr lang="it-IT" b="0" i="1" dirty="0" smtClean="0">
                        <a:latin typeface="Cambria Math" panose="02040503050406030204" pitchFamily="18" charset="0"/>
                      </a:rPr>
                      <m:t>,25</m:t>
                    </m:r>
                  </m:oMath>
                </a14:m>
                <a:r>
                  <a:rPr lang="it-IT" dirty="0"/>
                  <a:t>	</a:t>
                </a:r>
              </a:p>
              <a:p>
                <a:pPr marL="800100" lvl="1" indent="-342900"/>
                <a:r>
                  <a:rPr lang="it-IT" dirty="0"/>
                  <a:t>HShen (stiff)		 </a:t>
                </a:r>
                <a14:m>
                  <m:oMath xmlns:m="http://schemas.openxmlformats.org/officeDocument/2006/math">
                    <m:r>
                      <a:rPr lang="it-IT" i="1" dirty="0" smtClean="0">
                        <a:latin typeface="Cambria Math" panose="02040503050406030204" pitchFamily="18" charset="0"/>
                      </a:rPr>
                      <m:t>𝑞</m:t>
                    </m:r>
                    <m:r>
                      <a:rPr lang="it-IT" i="1" dirty="0"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i="1" dirty="0" smtClean="0">
                        <a:latin typeface="Cambria Math" panose="02040503050406030204" pitchFamily="18" charset="0"/>
                      </a:rPr>
                      <m:t>= 1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9" name="Content Placeholder 2">
                <a:extLst>
                  <a:ext uri="{FF2B5EF4-FFF2-40B4-BE49-F238E27FC236}">
                    <a16:creationId xmlns:a16="http://schemas.microsoft.com/office/drawing/2014/main" id="{8E6A0C45-E923-C4F5-2D0E-E2B9B6384AA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62612" y="1486958"/>
                <a:ext cx="6002447" cy="4051753"/>
              </a:xfrm>
              <a:blipFill>
                <a:blip r:embed="rId5"/>
                <a:stretch>
                  <a:fillRect l="-1320" t="-2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Date Placeholder 700">
            <a:extLst>
              <a:ext uri="{FF2B5EF4-FFF2-40B4-BE49-F238E27FC236}">
                <a16:creationId xmlns:a16="http://schemas.microsoft.com/office/drawing/2014/main" id="{C1DFFB3F-7353-3D03-FAB2-7BA1FE7D94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0636" y="6356349"/>
            <a:ext cx="2743200" cy="365125"/>
          </a:xfrm>
        </p:spPr>
        <p:txBody>
          <a:bodyPr/>
          <a:lstStyle/>
          <a:p>
            <a:r>
              <a:rPr lang="en-US" dirty="0"/>
              <a:t>Giuseppe Rivieccio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14DB493-1731-A0DC-FB7C-57093D75B3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05485" y="6356350"/>
            <a:ext cx="7981030" cy="365125"/>
          </a:xfrm>
        </p:spPr>
        <p:txBody>
          <a:bodyPr/>
          <a:lstStyle/>
          <a:p>
            <a:r>
              <a:rPr lang="en-US" sz="1200" spc="0" dirty="0"/>
              <a:t>Impact of magnetic field geometry on the</a:t>
            </a:r>
            <a:br>
              <a:rPr lang="en-US" sz="1200" spc="0" dirty="0"/>
            </a:br>
            <a:r>
              <a:rPr lang="en-US" sz="1200" spc="0" dirty="0"/>
              <a:t>nucleosynthesis in binary neutron star mergers</a:t>
            </a:r>
            <a:endParaRPr lang="en-US" dirty="0"/>
          </a:p>
        </p:txBody>
      </p:sp>
      <p:sp>
        <p:nvSpPr>
          <p:cNvPr id="18" name="Slide Number Placeholder 8">
            <a:extLst>
              <a:ext uri="{FF2B5EF4-FFF2-40B4-BE49-F238E27FC236}">
                <a16:creationId xmlns:a16="http://schemas.microsoft.com/office/drawing/2014/main" id="{271E79AE-9AC1-0D67-4358-A063B52B3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A792F7-1D9E-4C7E-A103-E8EDFDC2691E}" type="slidenum">
              <a:rPr lang="en-US" smtClean="0"/>
              <a:t>10</a:t>
            </a:fld>
            <a:endParaRPr lang="en-US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9B02A969-BD51-A6C6-9E83-F135B4E403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667" b="32644"/>
          <a:stretch/>
        </p:blipFill>
        <p:spPr bwMode="auto">
          <a:xfrm>
            <a:off x="5502274" y="1324303"/>
            <a:ext cx="6689725" cy="2104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821EFC0B-9E92-DAEE-3965-65604AF6D6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241" b="34943"/>
          <a:stretch/>
        </p:blipFill>
        <p:spPr bwMode="auto">
          <a:xfrm>
            <a:off x="5502275" y="3705766"/>
            <a:ext cx="6689725" cy="1907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utput_combined_hd">
            <a:hlinkClick r:id="" action="ppaction://media"/>
            <a:extLst>
              <a:ext uri="{FF2B5EF4-FFF2-40B4-BE49-F238E27FC236}">
                <a16:creationId xmlns:a16="http://schemas.microsoft.com/office/drawing/2014/main" id="{01A3DC1D-2B8C-93A9-7D01-551B55379EE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st="12547" end="17168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6094" y="1153015"/>
            <a:ext cx="12192000" cy="4719638"/>
          </a:xfrm>
          <a:prstGeom prst="rect">
            <a:avLst/>
          </a:prstGeom>
        </p:spPr>
      </p:pic>
      <p:sp>
        <p:nvSpPr>
          <p:cNvPr id="3" name="Title 5">
            <a:extLst>
              <a:ext uri="{FF2B5EF4-FFF2-40B4-BE49-F238E27FC236}">
                <a16:creationId xmlns:a16="http://schemas.microsoft.com/office/drawing/2014/main" id="{A8C84727-0A89-A635-912C-F29FA1CDF04F}"/>
              </a:ext>
            </a:extLst>
          </p:cNvPr>
          <p:cNvSpPr txBox="1">
            <a:spLocks/>
          </p:cNvSpPr>
          <p:nvPr/>
        </p:nvSpPr>
        <p:spPr>
          <a:xfrm>
            <a:off x="3285598" y="51158"/>
            <a:ext cx="6158921" cy="91101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 spc="3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cap="all" spc="0" dirty="0">
                <a:ea typeface="Source Sans Pro SemiBold" panose="020B0603030403020204" pitchFamily="34" charset="0"/>
              </a:rPr>
              <a:t>Our Setup</a:t>
            </a:r>
            <a:endParaRPr lang="en-US" cap="all" spc="0" dirty="0">
              <a:ea typeface="Source Sans Pro SemiBold" panose="020B0603030403020204" pitchFamily="34" charset="0"/>
            </a:endParaRPr>
          </a:p>
        </p:txBody>
      </p:sp>
      <p:sp>
        <p:nvSpPr>
          <p:cNvPr id="4" name="Footer Placeholder 7">
            <a:extLst>
              <a:ext uri="{FF2B5EF4-FFF2-40B4-BE49-F238E27FC236}">
                <a16:creationId xmlns:a16="http://schemas.microsoft.com/office/drawing/2014/main" id="{FF6477B5-1F34-B39A-7ABA-21F908734DD5}"/>
              </a:ext>
            </a:extLst>
          </p:cNvPr>
          <p:cNvSpPr txBox="1">
            <a:spLocks/>
          </p:cNvSpPr>
          <p:nvPr/>
        </p:nvSpPr>
        <p:spPr>
          <a:xfrm>
            <a:off x="2121579" y="5857062"/>
            <a:ext cx="79810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b="1" kern="1200" cap="all" spc="100" baseline="0">
                <a:solidFill>
                  <a:schemeClr val="tx1">
                    <a:tint val="75000"/>
                  </a:schemeClr>
                </a:solidFill>
                <a:latin typeface="+mn-lt"/>
                <a:ea typeface="Source Sans Pro SemiBold" panose="020B0603030403020204" pitchFamily="34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cap="none" spc="0" dirty="0"/>
              <a:t>Venturi, GR et al. (in prep)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47185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D9266BFB-C6AF-7B8D-81F2-F3FB67DB72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Date Placeholder 700">
            <a:extLst>
              <a:ext uri="{FF2B5EF4-FFF2-40B4-BE49-F238E27FC236}">
                <a16:creationId xmlns:a16="http://schemas.microsoft.com/office/drawing/2014/main" id="{C1DFFB3F-7353-3D03-FAB2-7BA1FE7D94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0636" y="6356349"/>
            <a:ext cx="2743200" cy="365125"/>
          </a:xfrm>
        </p:spPr>
        <p:txBody>
          <a:bodyPr/>
          <a:lstStyle/>
          <a:p>
            <a:r>
              <a:rPr lang="en-US" dirty="0"/>
              <a:t>Giuseppe Rivieccio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14DB493-1731-A0DC-FB7C-57093D75B3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05485" y="6356350"/>
            <a:ext cx="7981030" cy="365125"/>
          </a:xfrm>
        </p:spPr>
        <p:txBody>
          <a:bodyPr/>
          <a:lstStyle/>
          <a:p>
            <a:r>
              <a:rPr lang="en-US" sz="1200" spc="0" dirty="0"/>
              <a:t>Impact of magnetic field geometry on the</a:t>
            </a:r>
            <a:br>
              <a:rPr lang="en-US" sz="1200" spc="0" dirty="0"/>
            </a:br>
            <a:r>
              <a:rPr lang="en-US" sz="1200" spc="0" dirty="0"/>
              <a:t>nucleosynthesis in binary neutron star mergers</a:t>
            </a:r>
            <a:endParaRPr lang="en-US" dirty="0"/>
          </a:p>
        </p:txBody>
      </p:sp>
      <p:sp>
        <p:nvSpPr>
          <p:cNvPr id="18" name="Slide Number Placeholder 8">
            <a:extLst>
              <a:ext uri="{FF2B5EF4-FFF2-40B4-BE49-F238E27FC236}">
                <a16:creationId xmlns:a16="http://schemas.microsoft.com/office/drawing/2014/main" id="{271E79AE-9AC1-0D67-4358-A063B52B3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A792F7-1D9E-4C7E-A103-E8EDFDC2691E}" type="slidenum">
              <a:rPr lang="en-US" smtClean="0"/>
              <a:t>11</a:t>
            </a:fld>
            <a:endParaRPr lang="en-US" dirty="0"/>
          </a:p>
        </p:txBody>
      </p:sp>
      <p:pic>
        <p:nvPicPr>
          <p:cNvPr id="13" name="Nucleosynthesis Animation (1)">
            <a:hlinkClick r:id="" action="ppaction://media"/>
            <a:extLst>
              <a:ext uri="{FF2B5EF4-FFF2-40B4-BE49-F238E27FC236}">
                <a16:creationId xmlns:a16="http://schemas.microsoft.com/office/drawing/2014/main" id="{29AB1E8F-D728-B764-05BF-9769AEF466B9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87500" y="1136543"/>
            <a:ext cx="9379378" cy="4997450"/>
          </a:xfrm>
          <a:prstGeom prst="rect">
            <a:avLst/>
          </a:prstGeom>
        </p:spPr>
      </p:pic>
      <p:sp>
        <p:nvSpPr>
          <p:cNvPr id="14" name="Title 5">
            <a:extLst>
              <a:ext uri="{FF2B5EF4-FFF2-40B4-BE49-F238E27FC236}">
                <a16:creationId xmlns:a16="http://schemas.microsoft.com/office/drawing/2014/main" id="{0DD62228-69E6-FE9A-5C1D-00100E4E33F3}"/>
              </a:ext>
            </a:extLst>
          </p:cNvPr>
          <p:cNvSpPr txBox="1">
            <a:spLocks/>
          </p:cNvSpPr>
          <p:nvPr/>
        </p:nvSpPr>
        <p:spPr>
          <a:xfrm>
            <a:off x="3285598" y="51158"/>
            <a:ext cx="6158921" cy="91101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 spc="3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cap="all" spc="0" dirty="0">
                <a:ea typeface="Source Sans Pro SemiBold" panose="020B0603030403020204" pitchFamily="34" charset="0"/>
              </a:rPr>
              <a:t>Our Setup</a:t>
            </a:r>
            <a:endParaRPr lang="en-US" cap="all" spc="0" dirty="0">
              <a:ea typeface="Source Sans Pro SemiBold" panose="020B0603030403020204" pitchFamily="34" charset="0"/>
            </a:endParaRPr>
          </a:p>
        </p:txBody>
      </p:sp>
      <p:sp>
        <p:nvSpPr>
          <p:cNvPr id="15" name="Footer Placeholder 7">
            <a:extLst>
              <a:ext uri="{FF2B5EF4-FFF2-40B4-BE49-F238E27FC236}">
                <a16:creationId xmlns:a16="http://schemas.microsoft.com/office/drawing/2014/main" id="{AC199085-394C-FB27-D86D-28E01208A539}"/>
              </a:ext>
            </a:extLst>
          </p:cNvPr>
          <p:cNvSpPr txBox="1">
            <a:spLocks/>
          </p:cNvSpPr>
          <p:nvPr/>
        </p:nvSpPr>
        <p:spPr>
          <a:xfrm>
            <a:off x="-1459821" y="819401"/>
            <a:ext cx="79810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b="1" kern="1200" cap="all" spc="100" baseline="0">
                <a:solidFill>
                  <a:schemeClr val="tx1">
                    <a:tint val="75000"/>
                  </a:schemeClr>
                </a:solidFill>
                <a:latin typeface="+mn-lt"/>
                <a:ea typeface="Source Sans Pro SemiBold" panose="020B0603030403020204" pitchFamily="34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cap="none" spc="0" dirty="0"/>
              <a:t>Venturi, GR et al. (in prep)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95418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39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21FF16EB-04BA-4416-8C82-B3E4C1946B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images of a flower&#10;&#10;AI-generated content may be incorrect.">
            <a:extLst>
              <a:ext uri="{FF2B5EF4-FFF2-40B4-BE49-F238E27FC236}">
                <a16:creationId xmlns:a16="http://schemas.microsoft.com/office/drawing/2014/main" id="{E49349FF-10C2-65BE-E5EA-368F5DC365A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4653" t="7395" r="12741" b="18655"/>
          <a:stretch/>
        </p:blipFill>
        <p:spPr>
          <a:xfrm>
            <a:off x="5067469" y="779265"/>
            <a:ext cx="6503895" cy="529946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8CE12575-ED78-E33D-A719-01889202859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62613" y="1486958"/>
                <a:ext cx="4467942" cy="4051753"/>
              </a:xfrm>
            </p:spPr>
            <p:txBody>
              <a:bodyPr/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it-IT" i="1" dirty="0" smtClean="0">
                        <a:latin typeface="Cambria Math" panose="02040503050406030204" pitchFamily="18" charset="0"/>
                      </a:rPr>
                      <m:t>𝑞</m:t>
                    </m:r>
                    <m:r>
                      <a:rPr lang="it-IT" i="1" dirty="0"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i="1" dirty="0" smtClean="0">
                        <a:latin typeface="Cambria Math" panose="02040503050406030204" pitchFamily="18" charset="0"/>
                      </a:rPr>
                      <m:t>= 1 </m:t>
                    </m:r>
                  </m:oMath>
                </a14:m>
                <a:r>
                  <a:rPr lang="it-IT" dirty="0"/>
                  <a:t>seems not affected!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it-IT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it-IT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it-IT" i="1" dirty="0" smtClean="0">
                        <a:latin typeface="Cambria Math" panose="02040503050406030204" pitchFamily="18" charset="0"/>
                      </a:rPr>
                      <m:t>𝑞</m:t>
                    </m:r>
                    <m:r>
                      <a:rPr lang="it-IT" i="1" dirty="0"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i="1" dirty="0" smtClean="0">
                        <a:latin typeface="Cambria Math" panose="02040503050406030204" pitchFamily="18" charset="0"/>
                      </a:rPr>
                      <m:t>= 1</m:t>
                    </m:r>
                    <m:r>
                      <a:rPr lang="it-IT" b="0" i="1" dirty="0" smtClean="0">
                        <a:latin typeface="Cambria Math" panose="02040503050406030204" pitchFamily="18" charset="0"/>
                      </a:rPr>
                      <m:t>,25</m:t>
                    </m:r>
                  </m:oMath>
                </a14:m>
                <a:r>
                  <a:rPr lang="en-US" dirty="0"/>
                  <a:t>   Poloidal shows fast ejection </a:t>
                </a:r>
                <a:r>
                  <a:rPr lang="en-US" sz="2400" dirty="0"/>
                  <a:t>at the poles!</a:t>
                </a:r>
              </a:p>
              <a:p>
                <a:pPr marL="914400" lvl="2" indent="0">
                  <a:buNone/>
                </a:pPr>
                <a:endParaRPr lang="en-US" sz="2400" dirty="0"/>
              </a:p>
              <a:p>
                <a:pPr marL="914400" lvl="2" indent="0">
                  <a:buNone/>
                </a:pPr>
                <a:endParaRPr lang="en-US" sz="2400" dirty="0"/>
              </a:p>
              <a:p>
                <a:pPr marL="358775" indent="-358775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it-IT" i="1" dirty="0" smtClean="0">
                        <a:latin typeface="Cambria Math" panose="02040503050406030204" pitchFamily="18" charset="0"/>
                      </a:rPr>
                      <m:t>𝑞</m:t>
                    </m:r>
                    <m:r>
                      <a:rPr lang="it-IT" i="1" dirty="0"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i="1" dirty="0" smtClean="0">
                        <a:latin typeface="Cambria Math" panose="02040503050406030204" pitchFamily="18" charset="0"/>
                      </a:rPr>
                      <m:t>= 1</m:t>
                    </m:r>
                    <m:r>
                      <a:rPr lang="it-IT" b="0" i="1" dirty="0" smtClean="0">
                        <a:latin typeface="Cambria Math" panose="02040503050406030204" pitchFamily="18" charset="0"/>
                      </a:rPr>
                      <m:t>,25 </m:t>
                    </m:r>
                  </m:oMath>
                </a14:m>
                <a:r>
                  <a:rPr lang="en-US" dirty="0"/>
                  <a:t> Toroidal is not affected!</a:t>
                </a:r>
              </a:p>
            </p:txBody>
          </p:sp>
        </mc:Choice>
        <mc:Fallback xmlns=""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8CE12575-ED78-E33D-A719-01889202859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62613" y="1486958"/>
                <a:ext cx="4467942" cy="4051753"/>
              </a:xfrm>
              <a:blipFill>
                <a:blip r:embed="rId4"/>
                <a:stretch>
                  <a:fillRect l="-1774" t="-2105" r="-25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Date Placeholder 700">
            <a:extLst>
              <a:ext uri="{FF2B5EF4-FFF2-40B4-BE49-F238E27FC236}">
                <a16:creationId xmlns:a16="http://schemas.microsoft.com/office/drawing/2014/main" id="{E59C88D0-B95F-6D1C-8430-1184D8FE06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0636" y="6356349"/>
            <a:ext cx="2743200" cy="365125"/>
          </a:xfrm>
        </p:spPr>
        <p:txBody>
          <a:bodyPr/>
          <a:lstStyle/>
          <a:p>
            <a:r>
              <a:rPr lang="en-US" dirty="0"/>
              <a:t>Giuseppe Rivieccio</a:t>
            </a:r>
          </a:p>
        </p:txBody>
      </p:sp>
      <p:sp>
        <p:nvSpPr>
          <p:cNvPr id="18" name="Slide Number Placeholder 8">
            <a:extLst>
              <a:ext uri="{FF2B5EF4-FFF2-40B4-BE49-F238E27FC236}">
                <a16:creationId xmlns:a16="http://schemas.microsoft.com/office/drawing/2014/main" id="{F58AC62E-AF8F-2757-56E5-E9C0E3ABC6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8137" y="6492875"/>
            <a:ext cx="2743200" cy="365125"/>
          </a:xfrm>
        </p:spPr>
        <p:txBody>
          <a:bodyPr/>
          <a:lstStyle/>
          <a:p>
            <a:fld id="{5EA792F7-1D9E-4C7E-A103-E8EDFDC2691E}" type="slidenum">
              <a:rPr lang="en-US" smtClean="0"/>
              <a:t>12</a:t>
            </a:fld>
            <a:endParaRPr lang="en-US" dirty="0"/>
          </a:p>
        </p:txBody>
      </p:sp>
      <p:sp>
        <p:nvSpPr>
          <p:cNvPr id="5" name="Title 5">
            <a:extLst>
              <a:ext uri="{FF2B5EF4-FFF2-40B4-BE49-F238E27FC236}">
                <a16:creationId xmlns:a16="http://schemas.microsoft.com/office/drawing/2014/main" id="{2639E185-E38A-9436-1183-BA89041EC64D}"/>
              </a:ext>
            </a:extLst>
          </p:cNvPr>
          <p:cNvSpPr txBox="1">
            <a:spLocks/>
          </p:cNvSpPr>
          <p:nvPr/>
        </p:nvSpPr>
        <p:spPr>
          <a:xfrm>
            <a:off x="3016539" y="0"/>
            <a:ext cx="6158921" cy="91101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 spc="3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cap="all" spc="0" dirty="0">
                <a:ea typeface="Source Sans Pro SemiBold" panose="020B0603030403020204" pitchFamily="34" charset="0"/>
              </a:rPr>
              <a:t>Ejecta Properties</a:t>
            </a:r>
            <a:endParaRPr lang="en-US" cap="all" spc="0" dirty="0">
              <a:ea typeface="Source Sans Pro SemiBold" panose="020B0603030403020204" pitchFamily="34" charset="0"/>
            </a:endParaRPr>
          </a:p>
        </p:txBody>
      </p:sp>
      <p:pic>
        <p:nvPicPr>
          <p:cNvPr id="6" name="Picture 5" descr="A group of images of a flower&#10;&#10;AI-generated content may be incorrect.">
            <a:extLst>
              <a:ext uri="{FF2B5EF4-FFF2-40B4-BE49-F238E27FC236}">
                <a16:creationId xmlns:a16="http://schemas.microsoft.com/office/drawing/2014/main" id="{DA2955F4-00E5-85FB-1D67-24612AC1FC6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4801" t="85232" r="12593" b="6940"/>
          <a:stretch>
            <a:fillRect/>
          </a:stretch>
        </p:blipFill>
        <p:spPr>
          <a:xfrm>
            <a:off x="5067469" y="5988761"/>
            <a:ext cx="6503895" cy="560980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7EDA016A-9FA6-CA59-B2C3-DAA6277EB710}"/>
              </a:ext>
            </a:extLst>
          </p:cNvPr>
          <p:cNvCxnSpPr>
            <a:cxnSpLocks/>
          </p:cNvCxnSpPr>
          <p:nvPr/>
        </p:nvCxnSpPr>
        <p:spPr>
          <a:xfrm>
            <a:off x="4306180" y="1689811"/>
            <a:ext cx="1193099" cy="41773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8C88AC46-7F66-6F67-429A-557C7D259841}"/>
              </a:ext>
            </a:extLst>
          </p:cNvPr>
          <p:cNvCxnSpPr>
            <a:cxnSpLocks/>
          </p:cNvCxnSpPr>
          <p:nvPr/>
        </p:nvCxnSpPr>
        <p:spPr>
          <a:xfrm>
            <a:off x="4830555" y="3087382"/>
            <a:ext cx="3099122" cy="176381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B4CFA0C0-D92F-9375-C0C5-3674C89E2D70}"/>
              </a:ext>
            </a:extLst>
          </p:cNvPr>
          <p:cNvCxnSpPr>
            <a:cxnSpLocks/>
          </p:cNvCxnSpPr>
          <p:nvPr/>
        </p:nvCxnSpPr>
        <p:spPr>
          <a:xfrm>
            <a:off x="4763499" y="3309849"/>
            <a:ext cx="3166178" cy="1858340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7">
            <a:extLst>
              <a:ext uri="{FF2B5EF4-FFF2-40B4-BE49-F238E27FC236}">
                <a16:creationId xmlns:a16="http://schemas.microsoft.com/office/drawing/2014/main" id="{AA72AB77-607A-F473-856A-9536A55097F2}"/>
              </a:ext>
            </a:extLst>
          </p:cNvPr>
          <p:cNvSpPr txBox="1">
            <a:spLocks/>
          </p:cNvSpPr>
          <p:nvPr/>
        </p:nvSpPr>
        <p:spPr>
          <a:xfrm>
            <a:off x="6741204" y="460177"/>
            <a:ext cx="79810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b="1" kern="1200" cap="all" spc="100" baseline="0">
                <a:solidFill>
                  <a:schemeClr val="tx1">
                    <a:tint val="75000"/>
                  </a:schemeClr>
                </a:solidFill>
                <a:latin typeface="+mn-lt"/>
                <a:ea typeface="Source Sans Pro SemiBold" panose="020B0603030403020204" pitchFamily="34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cap="none" spc="0" dirty="0"/>
              <a:t>Venturi, GR et al. (in prep)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E01661D-29F1-BA38-7920-6A902919F02D}"/>
                  </a:ext>
                </a:extLst>
              </p:cNvPr>
              <p:cNvSpPr txBox="1"/>
              <p:nvPr/>
            </p:nvSpPr>
            <p:spPr>
              <a:xfrm>
                <a:off x="6313852" y="1623470"/>
                <a:ext cx="1083213" cy="2769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120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𝑞</m:t>
                      </m:r>
                      <m:r>
                        <a:rPr lang="it-IT" sz="1200" i="1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it-IT" sz="120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 1 </m:t>
                      </m:r>
                    </m:oMath>
                  </m:oMathPara>
                </a14:m>
                <a:endParaRPr lang="en-US" sz="12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E01661D-29F1-BA38-7920-6A902919F0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3852" y="1623470"/>
                <a:ext cx="1083213" cy="27699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671FD2A-1304-CCC9-1B03-C35BD93748B6}"/>
                  </a:ext>
                </a:extLst>
              </p:cNvPr>
              <p:cNvSpPr txBox="1"/>
              <p:nvPr/>
            </p:nvSpPr>
            <p:spPr>
              <a:xfrm>
                <a:off x="6380116" y="4913594"/>
                <a:ext cx="900183" cy="2769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120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𝑞</m:t>
                      </m:r>
                      <m:r>
                        <a:rPr lang="it-IT" sz="1200" i="1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it-IT" sz="120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 1</m:t>
                      </m:r>
                      <m:r>
                        <a:rPr lang="it-IT" sz="12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,25</m:t>
                      </m:r>
                      <m:r>
                        <a:rPr lang="it-IT" sz="120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12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671FD2A-1304-CCC9-1B03-C35BD93748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80116" y="4913594"/>
                <a:ext cx="900183" cy="276999"/>
              </a:xfrm>
              <a:prstGeom prst="rect">
                <a:avLst/>
              </a:prstGeom>
              <a:blipFill>
                <a:blip r:embed="rId7"/>
                <a:stretch>
                  <a:fillRect b="-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4A7C615-B151-64A0-C795-12398C5F121F}"/>
                  </a:ext>
                </a:extLst>
              </p:cNvPr>
              <p:cNvSpPr txBox="1"/>
              <p:nvPr/>
            </p:nvSpPr>
            <p:spPr>
              <a:xfrm>
                <a:off x="6339878" y="3295135"/>
                <a:ext cx="1031163" cy="2769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120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𝑞</m:t>
                      </m:r>
                      <m:r>
                        <a:rPr lang="it-IT" sz="1200" i="1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it-IT" sz="120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 1</m:t>
                      </m:r>
                      <m:r>
                        <a:rPr lang="it-IT" sz="12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,25</m:t>
                      </m:r>
                      <m:r>
                        <a:rPr lang="it-IT" sz="120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12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4A7C615-B151-64A0-C795-12398C5F12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39878" y="3295135"/>
                <a:ext cx="1031163" cy="27699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785130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D2DD4F0D-AB90-1E63-63AC-7E98AE4666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Date Placeholder 700">
            <a:extLst>
              <a:ext uri="{FF2B5EF4-FFF2-40B4-BE49-F238E27FC236}">
                <a16:creationId xmlns:a16="http://schemas.microsoft.com/office/drawing/2014/main" id="{35CC7B09-3E8C-FCB2-CFB7-0AAFC74B57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0636" y="6356349"/>
            <a:ext cx="2743200" cy="365125"/>
          </a:xfrm>
        </p:spPr>
        <p:txBody>
          <a:bodyPr/>
          <a:lstStyle/>
          <a:p>
            <a:r>
              <a:rPr lang="en-US" dirty="0"/>
              <a:t>Giuseppe Rivieccio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F51D8F8-C78C-D329-C181-C55E7998DD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05485" y="6356350"/>
            <a:ext cx="7981030" cy="365125"/>
          </a:xfrm>
        </p:spPr>
        <p:txBody>
          <a:bodyPr/>
          <a:lstStyle/>
          <a:p>
            <a:r>
              <a:rPr lang="en-US" sz="1200" spc="0" dirty="0"/>
              <a:t>Impact of magnetic field geometry on the</a:t>
            </a:r>
            <a:br>
              <a:rPr lang="en-US" sz="1200" spc="0" dirty="0"/>
            </a:br>
            <a:r>
              <a:rPr lang="en-US" sz="1200" spc="0" dirty="0"/>
              <a:t>nucleosynthesis in binary neutron star mergers</a:t>
            </a:r>
            <a:endParaRPr lang="en-US" dirty="0"/>
          </a:p>
        </p:txBody>
      </p:sp>
      <p:sp>
        <p:nvSpPr>
          <p:cNvPr id="18" name="Slide Number Placeholder 8">
            <a:extLst>
              <a:ext uri="{FF2B5EF4-FFF2-40B4-BE49-F238E27FC236}">
                <a16:creationId xmlns:a16="http://schemas.microsoft.com/office/drawing/2014/main" id="{7AE26844-9255-6033-9C2D-64AFEE10D8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A792F7-1D9E-4C7E-A103-E8EDFDC2691E}" type="slidenum">
              <a:rPr lang="en-US" smtClean="0"/>
              <a:t>13</a:t>
            </a:fld>
            <a:endParaRPr lang="en-US" dirty="0"/>
          </a:p>
        </p:txBody>
      </p:sp>
      <p:sp>
        <p:nvSpPr>
          <p:cNvPr id="5" name="Title 5">
            <a:extLst>
              <a:ext uri="{FF2B5EF4-FFF2-40B4-BE49-F238E27FC236}">
                <a16:creationId xmlns:a16="http://schemas.microsoft.com/office/drawing/2014/main" id="{7649E20A-112D-4E49-2E26-A2642AA971DC}"/>
              </a:ext>
            </a:extLst>
          </p:cNvPr>
          <p:cNvSpPr txBox="1">
            <a:spLocks/>
          </p:cNvSpPr>
          <p:nvPr/>
        </p:nvSpPr>
        <p:spPr>
          <a:xfrm>
            <a:off x="3016539" y="0"/>
            <a:ext cx="6158921" cy="91101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 spc="3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cap="all" spc="0" dirty="0">
                <a:ea typeface="Source Sans Pro SemiBold" panose="020B0603030403020204" pitchFamily="34" charset="0"/>
              </a:rPr>
              <a:t>Ejecta Properties</a:t>
            </a:r>
            <a:endParaRPr lang="en-US" cap="all" spc="0" dirty="0">
              <a:ea typeface="Source Sans Pro SemiBold" panose="020B0603030403020204" pitchFamily="34" charset="0"/>
            </a:endParaRPr>
          </a:p>
        </p:txBody>
      </p:sp>
      <p:pic>
        <p:nvPicPr>
          <p:cNvPr id="3" name="Picture 2" descr="A graph of different colored lines&#10;&#10;AI-generated content may be incorrect.">
            <a:extLst>
              <a:ext uri="{FF2B5EF4-FFF2-40B4-BE49-F238E27FC236}">
                <a16:creationId xmlns:a16="http://schemas.microsoft.com/office/drawing/2014/main" id="{F0C737C0-4794-89BD-9C46-EF629E48610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6110" b="63025"/>
          <a:stretch>
            <a:fillRect/>
          </a:stretch>
        </p:blipFill>
        <p:spPr>
          <a:xfrm>
            <a:off x="2809802" y="1510001"/>
            <a:ext cx="6572395" cy="2535731"/>
          </a:xfrm>
          <a:prstGeom prst="rect">
            <a:avLst/>
          </a:prstGeom>
        </p:spPr>
      </p:pic>
      <p:pic>
        <p:nvPicPr>
          <p:cNvPr id="4" name="Picture 3" descr="A graph of different colored lines&#10;&#10;AI-generated content may be incorrect.">
            <a:extLst>
              <a:ext uri="{FF2B5EF4-FFF2-40B4-BE49-F238E27FC236}">
                <a16:creationId xmlns:a16="http://schemas.microsoft.com/office/drawing/2014/main" id="{54357495-FB21-26A7-745A-A98574C40FD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6110" t="69370" b="220"/>
          <a:stretch>
            <a:fillRect/>
          </a:stretch>
        </p:blipFill>
        <p:spPr>
          <a:xfrm>
            <a:off x="2809802" y="4045732"/>
            <a:ext cx="6572396" cy="2085503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6CD2D56B-B123-E134-3DF9-4F0D71F14DC6}"/>
              </a:ext>
            </a:extLst>
          </p:cNvPr>
          <p:cNvSpPr/>
          <p:nvPr/>
        </p:nvSpPr>
        <p:spPr>
          <a:xfrm>
            <a:off x="7103242" y="3135077"/>
            <a:ext cx="2028585" cy="768403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A8ED4FA2-D446-0E5D-6266-F69A0BE4F8D5}"/>
              </a:ext>
            </a:extLst>
          </p:cNvPr>
          <p:cNvSpPr/>
          <p:nvPr/>
        </p:nvSpPr>
        <p:spPr>
          <a:xfrm>
            <a:off x="4067414" y="3127294"/>
            <a:ext cx="2028585" cy="768403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9C7CD5E-C999-4616-4449-8F2ABFBBF5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985867"/>
            <a:ext cx="9553575" cy="459381"/>
          </a:xfrm>
        </p:spPr>
        <p:txBody>
          <a:bodyPr>
            <a:normAutofit/>
          </a:bodyPr>
          <a:lstStyle/>
          <a:p>
            <a:pPr marL="0" indent="0"/>
            <a:r>
              <a:rPr lang="it-IT" dirty="0"/>
              <a:t>Higher Velocities and Temperature for Poloidal and Unequal Masses</a:t>
            </a:r>
            <a:endParaRPr lang="en-US" dirty="0"/>
          </a:p>
        </p:txBody>
      </p:sp>
      <p:sp>
        <p:nvSpPr>
          <p:cNvPr id="12" name="Footer Placeholder 7">
            <a:extLst>
              <a:ext uri="{FF2B5EF4-FFF2-40B4-BE49-F238E27FC236}">
                <a16:creationId xmlns:a16="http://schemas.microsoft.com/office/drawing/2014/main" id="{06EAB83F-A4F7-8DB3-BE31-45623CCD6AC7}"/>
              </a:ext>
            </a:extLst>
          </p:cNvPr>
          <p:cNvSpPr txBox="1">
            <a:spLocks/>
          </p:cNvSpPr>
          <p:nvPr/>
        </p:nvSpPr>
        <p:spPr>
          <a:xfrm>
            <a:off x="5607729" y="6090924"/>
            <a:ext cx="79810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b="1" kern="1200" cap="all" spc="100" baseline="0">
                <a:solidFill>
                  <a:schemeClr val="tx1">
                    <a:tint val="75000"/>
                  </a:schemeClr>
                </a:solidFill>
                <a:latin typeface="+mn-lt"/>
                <a:ea typeface="Source Sans Pro SemiBold" panose="020B0603030403020204" pitchFamily="34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cap="none" spc="0" dirty="0"/>
              <a:t>Venturi, GR et al. (in prep)</a:t>
            </a:r>
            <a:endParaRPr lang="en-US" dirty="0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28A4771B-0973-D0BF-C7AE-1C95EF18F8B7}"/>
              </a:ext>
            </a:extLst>
          </p:cNvPr>
          <p:cNvSpPr/>
          <p:nvPr/>
        </p:nvSpPr>
        <p:spPr>
          <a:xfrm>
            <a:off x="7353612" y="5152137"/>
            <a:ext cx="2028585" cy="768403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627D6C11-055C-34FF-9F73-916E5F098259}"/>
              </a:ext>
            </a:extLst>
          </p:cNvPr>
          <p:cNvSpPr/>
          <p:nvPr/>
        </p:nvSpPr>
        <p:spPr>
          <a:xfrm>
            <a:off x="4317784" y="5144354"/>
            <a:ext cx="2028585" cy="768403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64894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animBg="1"/>
      <p:bldP spid="11" grpId="1" animBg="1"/>
      <p:bldP spid="2" grpId="0" animBg="1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52CFC233-C240-76B8-AE41-70211DFFF7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Date Placeholder 700">
            <a:extLst>
              <a:ext uri="{FF2B5EF4-FFF2-40B4-BE49-F238E27FC236}">
                <a16:creationId xmlns:a16="http://schemas.microsoft.com/office/drawing/2014/main" id="{EBB8F929-ACC6-3B35-BDDC-E5A731A0F58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0636" y="6356349"/>
            <a:ext cx="2743200" cy="365125"/>
          </a:xfrm>
        </p:spPr>
        <p:txBody>
          <a:bodyPr/>
          <a:lstStyle/>
          <a:p>
            <a:r>
              <a:rPr lang="en-US" dirty="0"/>
              <a:t>Giuseppe Rivieccio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C806D7D-B51A-FECD-5576-F1B1B35DCB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05485" y="6356350"/>
            <a:ext cx="7981030" cy="365125"/>
          </a:xfrm>
        </p:spPr>
        <p:txBody>
          <a:bodyPr/>
          <a:lstStyle/>
          <a:p>
            <a:r>
              <a:rPr lang="en-US" sz="1200" spc="0" dirty="0"/>
              <a:t>Impact of magnetic field geometry on the</a:t>
            </a:r>
            <a:br>
              <a:rPr lang="en-US" sz="1200" spc="0" dirty="0"/>
            </a:br>
            <a:r>
              <a:rPr lang="en-US" sz="1200" spc="0" dirty="0"/>
              <a:t>nucleosynthesis in binary neutron star mergers</a:t>
            </a:r>
            <a:endParaRPr lang="en-US" dirty="0"/>
          </a:p>
        </p:txBody>
      </p:sp>
      <p:sp>
        <p:nvSpPr>
          <p:cNvPr id="18" name="Slide Number Placeholder 8">
            <a:extLst>
              <a:ext uri="{FF2B5EF4-FFF2-40B4-BE49-F238E27FC236}">
                <a16:creationId xmlns:a16="http://schemas.microsoft.com/office/drawing/2014/main" id="{FD2C102B-2A3D-83BB-8274-B914EA986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A792F7-1D9E-4C7E-A103-E8EDFDC2691E}" type="slidenum">
              <a:rPr lang="en-US" smtClean="0"/>
              <a:t>14</a:t>
            </a:fld>
            <a:endParaRPr lang="en-US" dirty="0"/>
          </a:p>
        </p:txBody>
      </p:sp>
      <p:sp>
        <p:nvSpPr>
          <p:cNvPr id="5" name="Title 5">
            <a:extLst>
              <a:ext uri="{FF2B5EF4-FFF2-40B4-BE49-F238E27FC236}">
                <a16:creationId xmlns:a16="http://schemas.microsoft.com/office/drawing/2014/main" id="{5AFA1771-CDDE-C04B-6D15-79DB81EDC4FD}"/>
              </a:ext>
            </a:extLst>
          </p:cNvPr>
          <p:cNvSpPr txBox="1">
            <a:spLocks/>
          </p:cNvSpPr>
          <p:nvPr/>
        </p:nvSpPr>
        <p:spPr>
          <a:xfrm>
            <a:off x="2710623" y="0"/>
            <a:ext cx="7267110" cy="91101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 spc="3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cap="all" spc="0" dirty="0">
                <a:ea typeface="Source Sans Pro SemiBold" panose="020B0603030403020204" pitchFamily="34" charset="0"/>
              </a:rPr>
              <a:t>Ejecta Properties: Jet?</a:t>
            </a:r>
            <a:endParaRPr lang="en-US" cap="all" spc="0" dirty="0">
              <a:ea typeface="Source Sans Pro SemiBold" panose="020B0603030403020204" pitchFamily="34" charset="0"/>
            </a:endParaRPr>
          </a:p>
        </p:txBody>
      </p:sp>
      <p:sp>
        <p:nvSpPr>
          <p:cNvPr id="12" name="Footer Placeholder 7">
            <a:extLst>
              <a:ext uri="{FF2B5EF4-FFF2-40B4-BE49-F238E27FC236}">
                <a16:creationId xmlns:a16="http://schemas.microsoft.com/office/drawing/2014/main" id="{2BB10DE0-8D43-C114-738F-F1F1046E316D}"/>
              </a:ext>
            </a:extLst>
          </p:cNvPr>
          <p:cNvSpPr txBox="1">
            <a:spLocks/>
          </p:cNvSpPr>
          <p:nvPr/>
        </p:nvSpPr>
        <p:spPr>
          <a:xfrm>
            <a:off x="6893198" y="4920604"/>
            <a:ext cx="79810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b="1" kern="1200" cap="all" spc="100" baseline="0">
                <a:solidFill>
                  <a:schemeClr val="tx1">
                    <a:tint val="75000"/>
                  </a:schemeClr>
                </a:solidFill>
                <a:latin typeface="+mn-lt"/>
                <a:ea typeface="Source Sans Pro SemiBold" panose="020B0603030403020204" pitchFamily="34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cap="none" spc="0" dirty="0"/>
              <a:t>Venturi, GR et al. (in prep)</a:t>
            </a:r>
            <a:endParaRPr lang="en-US" dirty="0"/>
          </a:p>
        </p:txBody>
      </p:sp>
      <p:pic>
        <p:nvPicPr>
          <p:cNvPr id="7" name="sfho_pol_int_trajectory_movie">
            <a:hlinkClick r:id="" action="ppaction://media"/>
            <a:extLst>
              <a:ext uri="{FF2B5EF4-FFF2-40B4-BE49-F238E27FC236}">
                <a16:creationId xmlns:a16="http://schemas.microsoft.com/office/drawing/2014/main" id="{607C8738-F96B-D431-505E-7FF44E661D4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end="507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20183" y="911012"/>
            <a:ext cx="7348768" cy="587901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26186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2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E2A085E3-6FF9-3ED0-F599-96438B7245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ontent Placeholder 2">
                <a:extLst>
                  <a:ext uri="{FF2B5EF4-FFF2-40B4-BE49-F238E27FC236}">
                    <a16:creationId xmlns:a16="http://schemas.microsoft.com/office/drawing/2014/main" id="{A4623B57-4152-CD43-0C60-4AF255644BE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318539" y="4518213"/>
                <a:ext cx="3611050" cy="432160"/>
              </a:xfrm>
            </p:spPr>
            <p:txBody>
              <a:bodyPr>
                <a:normAutofit fontScale="85000" lnSpcReduction="10000"/>
              </a:bodyPr>
              <a:lstStyle/>
              <a:p>
                <a:pPr marL="0" indent="0"/>
                <a:r>
                  <a:rPr lang="it-IT" sz="2800" b="1" dirty="0">
                    <a:solidFill>
                      <a:schemeClr val="bg1"/>
                    </a:solidFill>
                  </a:rPr>
                  <a:t>x</a:t>
                </a:r>
                <a14:m>
                  <m:oMath xmlns:m="http://schemas.openxmlformats.org/officeDocument/2006/math">
                    <m:r>
                      <a:rPr lang="it-IT" sz="28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𝟐</m:t>
                    </m:r>
                  </m:oMath>
                </a14:m>
                <a:r>
                  <a:rPr lang="en-US" sz="2800" b="1" dirty="0">
                    <a:solidFill>
                      <a:schemeClr val="bg1"/>
                    </a:solidFill>
                  </a:rPr>
                  <a:t> for Poloidal vs Hydro</a:t>
                </a:r>
              </a:p>
            </p:txBody>
          </p:sp>
        </mc:Choice>
        <mc:Fallback xmlns="">
          <p:sp>
            <p:nvSpPr>
              <p:cNvPr id="11" name="Content Placeholder 2">
                <a:extLst>
                  <a:ext uri="{FF2B5EF4-FFF2-40B4-BE49-F238E27FC236}">
                    <a16:creationId xmlns:a16="http://schemas.microsoft.com/office/drawing/2014/main" id="{A4623B57-4152-CD43-0C60-4AF255644BE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318539" y="4518213"/>
                <a:ext cx="3611050" cy="432160"/>
              </a:xfrm>
              <a:blipFill>
                <a:blip r:embed="rId4"/>
                <a:stretch>
                  <a:fillRect l="-2530" t="-26761" b="-225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Date Placeholder 700">
            <a:extLst>
              <a:ext uri="{FF2B5EF4-FFF2-40B4-BE49-F238E27FC236}">
                <a16:creationId xmlns:a16="http://schemas.microsoft.com/office/drawing/2014/main" id="{033E1FE2-5043-0D17-A0F7-1913B3E2C7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0636" y="6356349"/>
            <a:ext cx="2743200" cy="365125"/>
          </a:xfrm>
        </p:spPr>
        <p:txBody>
          <a:bodyPr/>
          <a:lstStyle/>
          <a:p>
            <a:r>
              <a:rPr lang="en-US" dirty="0"/>
              <a:t>Giuseppe Rivieccio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D02886C-3D95-7E5D-67FA-0B136DB0BD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05485" y="6356350"/>
            <a:ext cx="7981030" cy="365125"/>
          </a:xfrm>
        </p:spPr>
        <p:txBody>
          <a:bodyPr/>
          <a:lstStyle/>
          <a:p>
            <a:r>
              <a:rPr lang="en-US" sz="1200" spc="0" dirty="0"/>
              <a:t>Impact of magnetic field geometry on the</a:t>
            </a:r>
            <a:br>
              <a:rPr lang="en-US" sz="1200" spc="0" dirty="0"/>
            </a:br>
            <a:r>
              <a:rPr lang="en-US" sz="1200" spc="0" dirty="0"/>
              <a:t>nucleosynthesis in binary neutron star mergers</a:t>
            </a:r>
            <a:endParaRPr lang="en-US" dirty="0"/>
          </a:p>
        </p:txBody>
      </p:sp>
      <p:sp>
        <p:nvSpPr>
          <p:cNvPr id="18" name="Slide Number Placeholder 8">
            <a:extLst>
              <a:ext uri="{FF2B5EF4-FFF2-40B4-BE49-F238E27FC236}">
                <a16:creationId xmlns:a16="http://schemas.microsoft.com/office/drawing/2014/main" id="{40567732-6633-3ED2-4B2D-96E732CDAE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A792F7-1D9E-4C7E-A103-E8EDFDC2691E}" type="slidenum">
              <a:rPr lang="en-US" smtClean="0"/>
              <a:t>15</a:t>
            </a:fld>
            <a:endParaRPr lang="en-US" dirty="0"/>
          </a:p>
        </p:txBody>
      </p:sp>
      <p:sp>
        <p:nvSpPr>
          <p:cNvPr id="5" name="Title 5">
            <a:extLst>
              <a:ext uri="{FF2B5EF4-FFF2-40B4-BE49-F238E27FC236}">
                <a16:creationId xmlns:a16="http://schemas.microsoft.com/office/drawing/2014/main" id="{52619B26-53BC-395A-3964-CA781FF95999}"/>
              </a:ext>
            </a:extLst>
          </p:cNvPr>
          <p:cNvSpPr txBox="1">
            <a:spLocks/>
          </p:cNvSpPr>
          <p:nvPr/>
        </p:nvSpPr>
        <p:spPr>
          <a:xfrm>
            <a:off x="863106" y="54733"/>
            <a:ext cx="6158921" cy="91101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 spc="3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4000" cap="all" spc="0" dirty="0">
                <a:ea typeface="Source Sans Pro SemiBold" panose="020B0603030403020204" pitchFamily="34" charset="0"/>
              </a:rPr>
              <a:t>Nucleosynthesis</a:t>
            </a:r>
            <a:endParaRPr lang="en-US" sz="4000" cap="all" spc="0" dirty="0">
              <a:ea typeface="Source Sans Pro SemiBold" panose="020B0603030403020204" pitchFamily="34" charset="0"/>
            </a:endParaRPr>
          </a:p>
        </p:txBody>
      </p:sp>
      <p:pic>
        <p:nvPicPr>
          <p:cNvPr id="9" name="Picture 8" descr="A graph with different colored lines&#10;&#10;AI-generated content may be incorrect.">
            <a:extLst>
              <a:ext uri="{FF2B5EF4-FFF2-40B4-BE49-F238E27FC236}">
                <a16:creationId xmlns:a16="http://schemas.microsoft.com/office/drawing/2014/main" id="{2C7E66F6-BF83-D1FC-436A-AB53DB49325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4703" t="3511" r="7804"/>
          <a:stretch/>
        </p:blipFill>
        <p:spPr>
          <a:xfrm>
            <a:off x="1244812" y="965745"/>
            <a:ext cx="9605043" cy="5296263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A125C271-B353-1A30-0D00-1869738BCF88}"/>
              </a:ext>
            </a:extLst>
          </p:cNvPr>
          <p:cNvSpPr/>
          <p:nvPr/>
        </p:nvSpPr>
        <p:spPr>
          <a:xfrm>
            <a:off x="4426957" y="2902803"/>
            <a:ext cx="1190072" cy="1598279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9699FCF-35A5-038E-4118-01675028C0E1}"/>
                  </a:ext>
                </a:extLst>
              </p:cNvPr>
              <p:cNvSpPr txBox="1"/>
              <p:nvPr/>
            </p:nvSpPr>
            <p:spPr>
              <a:xfrm>
                <a:off x="5257800" y="4501082"/>
                <a:ext cx="609600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it-IT" b="1" dirty="0">
                    <a:solidFill>
                      <a:schemeClr val="bg1"/>
                    </a:solidFill>
                  </a:rPr>
                  <a:t> x </a:t>
                </a:r>
                <a14:m>
                  <m:oMath xmlns:m="http://schemas.openxmlformats.org/officeDocument/2006/math">
                    <m:r>
                      <a:rPr lang="it-IT" b="1" i="0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𝟐</m:t>
                    </m:r>
                  </m:oMath>
                </a14:m>
                <a:r>
                  <a:rPr lang="en-US" b="1" dirty="0">
                    <a:solidFill>
                      <a:schemeClr val="bg1"/>
                    </a:solidFill>
                  </a:rPr>
                  <a:t> Poloidal vs Hydro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9699FCF-35A5-038E-4118-01675028C0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57800" y="4501082"/>
                <a:ext cx="6096000" cy="369332"/>
              </a:xfrm>
              <a:prstGeom prst="rect">
                <a:avLst/>
              </a:prstGeom>
              <a:blipFill>
                <a:blip r:embed="rId6"/>
                <a:stretch>
                  <a:fillRect l="-100"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Footer Placeholder 7">
            <a:extLst>
              <a:ext uri="{FF2B5EF4-FFF2-40B4-BE49-F238E27FC236}">
                <a16:creationId xmlns:a16="http://schemas.microsoft.com/office/drawing/2014/main" id="{E3E54B2B-7222-DD51-6AE3-274D04E264B2}"/>
              </a:ext>
            </a:extLst>
          </p:cNvPr>
          <p:cNvSpPr txBox="1">
            <a:spLocks/>
          </p:cNvSpPr>
          <p:nvPr/>
        </p:nvSpPr>
        <p:spPr>
          <a:xfrm>
            <a:off x="5991685" y="6206445"/>
            <a:ext cx="79810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b="1" kern="1200" cap="all" spc="100" baseline="0">
                <a:solidFill>
                  <a:schemeClr val="tx1">
                    <a:tint val="75000"/>
                  </a:schemeClr>
                </a:solidFill>
                <a:latin typeface="+mn-lt"/>
                <a:ea typeface="Source Sans Pro SemiBold" panose="020B0603030403020204" pitchFamily="34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cap="none" spc="0" dirty="0"/>
              <a:t>Venturi, GR et al. (in prep)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02981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41E32655-834A-4386-74F2-1F00CCAE58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Date Placeholder 700">
            <a:extLst>
              <a:ext uri="{FF2B5EF4-FFF2-40B4-BE49-F238E27FC236}">
                <a16:creationId xmlns:a16="http://schemas.microsoft.com/office/drawing/2014/main" id="{73297C04-3B0E-C96E-5B8F-EC747A7CF1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0636" y="6356349"/>
            <a:ext cx="2743200" cy="365125"/>
          </a:xfrm>
        </p:spPr>
        <p:txBody>
          <a:bodyPr/>
          <a:lstStyle/>
          <a:p>
            <a:r>
              <a:rPr lang="en-US" dirty="0"/>
              <a:t>Giuseppe Rivieccio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DF6E25E-E7DB-2DA5-4B63-046A500243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05485" y="6356350"/>
            <a:ext cx="7981030" cy="365125"/>
          </a:xfrm>
        </p:spPr>
        <p:txBody>
          <a:bodyPr/>
          <a:lstStyle/>
          <a:p>
            <a:r>
              <a:rPr lang="en-US" sz="1200" spc="0" dirty="0"/>
              <a:t>Impact of magnetic field geometry on the</a:t>
            </a:r>
            <a:br>
              <a:rPr lang="en-US" sz="1200" spc="0" dirty="0"/>
            </a:br>
            <a:r>
              <a:rPr lang="en-US" sz="1200" spc="0" dirty="0"/>
              <a:t>nucleosynthesis in binary neutron star mergers</a:t>
            </a:r>
            <a:endParaRPr lang="en-US" dirty="0"/>
          </a:p>
        </p:txBody>
      </p:sp>
      <p:sp>
        <p:nvSpPr>
          <p:cNvPr id="18" name="Slide Number Placeholder 8">
            <a:extLst>
              <a:ext uri="{FF2B5EF4-FFF2-40B4-BE49-F238E27FC236}">
                <a16:creationId xmlns:a16="http://schemas.microsoft.com/office/drawing/2014/main" id="{77D9041A-237A-1511-0488-A1E8976B2D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A792F7-1D9E-4C7E-A103-E8EDFDC2691E}" type="slidenum">
              <a:rPr lang="en-US" smtClean="0"/>
              <a:t>16</a:t>
            </a:fld>
            <a:endParaRPr lang="en-US" dirty="0"/>
          </a:p>
        </p:txBody>
      </p:sp>
      <p:sp>
        <p:nvSpPr>
          <p:cNvPr id="5" name="Title 5">
            <a:extLst>
              <a:ext uri="{FF2B5EF4-FFF2-40B4-BE49-F238E27FC236}">
                <a16:creationId xmlns:a16="http://schemas.microsoft.com/office/drawing/2014/main" id="{1A4EF606-97E7-0AC3-FA68-92BF821BDDEF}"/>
              </a:ext>
            </a:extLst>
          </p:cNvPr>
          <p:cNvSpPr txBox="1">
            <a:spLocks/>
          </p:cNvSpPr>
          <p:nvPr/>
        </p:nvSpPr>
        <p:spPr>
          <a:xfrm>
            <a:off x="901206" y="136525"/>
            <a:ext cx="7937994" cy="91101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 spc="3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cap="all" spc="0" dirty="0">
                <a:ea typeface="Source Sans Pro SemiBold" panose="020B0603030403020204" pitchFamily="34" charset="0"/>
              </a:rPr>
              <a:t>Nucleosynthesis: </a:t>
            </a:r>
            <a:r>
              <a:rPr lang="it-IT" spc="0" dirty="0">
                <a:ea typeface="Source Sans Pro SemiBold" panose="020B0603030403020204" pitchFamily="34" charset="0"/>
              </a:rPr>
              <a:t>3rd Peak</a:t>
            </a:r>
            <a:endParaRPr lang="en-US" cap="all" spc="0" dirty="0">
              <a:ea typeface="Source Sans Pro SemiBold" panose="020B0603030403020204" pitchFamily="34" charset="0"/>
            </a:endParaRPr>
          </a:p>
        </p:txBody>
      </p:sp>
      <p:pic>
        <p:nvPicPr>
          <p:cNvPr id="6" name="Picture 5" descr="A graph showing different colored lines&#10;&#10;AI-generated content may be incorrect.">
            <a:extLst>
              <a:ext uri="{FF2B5EF4-FFF2-40B4-BE49-F238E27FC236}">
                <a16:creationId xmlns:a16="http://schemas.microsoft.com/office/drawing/2014/main" id="{D848222B-DE8D-6490-D78A-46EA73DF6E9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126" t="5069" r="7563" b="1828"/>
          <a:stretch/>
        </p:blipFill>
        <p:spPr>
          <a:xfrm>
            <a:off x="901206" y="1104413"/>
            <a:ext cx="9582073" cy="4994517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F183372F-ECC9-33ED-C5D2-3A893CCBAF89}"/>
              </a:ext>
            </a:extLst>
          </p:cNvPr>
          <p:cNvCxnSpPr>
            <a:cxnSpLocks/>
          </p:cNvCxnSpPr>
          <p:nvPr/>
        </p:nvCxnSpPr>
        <p:spPr>
          <a:xfrm flipV="1">
            <a:off x="5415031" y="2589581"/>
            <a:ext cx="680969" cy="146671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12F2055-9A1C-6A48-D6DC-936208B2C79C}"/>
              </a:ext>
            </a:extLst>
          </p:cNvPr>
          <p:cNvCxnSpPr/>
          <p:nvPr/>
        </p:nvCxnSpPr>
        <p:spPr>
          <a:xfrm>
            <a:off x="6096000" y="2370125"/>
            <a:ext cx="0" cy="366127"/>
          </a:xfrm>
          <a:prstGeom prst="line">
            <a:avLst/>
          </a:prstGeom>
          <a:ln w="444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ontent Placeholder 2">
                <a:extLst>
                  <a:ext uri="{FF2B5EF4-FFF2-40B4-BE49-F238E27FC236}">
                    <a16:creationId xmlns:a16="http://schemas.microsoft.com/office/drawing/2014/main" id="{4F121AB4-BB80-C617-57CF-652DACF50B1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72058" y="1304696"/>
                <a:ext cx="4102391" cy="502775"/>
              </a:xfrm>
              <a:prstGeom prst="rect">
                <a:avLst/>
              </a:prstGeom>
              <a:solidFill>
                <a:schemeClr val="bg1"/>
              </a:solidFill>
              <a:ln w="22225">
                <a:solidFill>
                  <a:schemeClr val="accent1"/>
                </a:solidFill>
              </a:ln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/>
                <a14:m>
                  <m:oMath xmlns:m="http://schemas.openxmlformats.org/officeDocument/2006/math">
                    <m:r>
                      <a:rPr lang="it-IT" b="0" i="1" dirty="0" smtClean="0">
                        <a:latin typeface="Cambria Math" panose="02040503050406030204" pitchFamily="18" charset="0"/>
                      </a:rPr>
                      <m:t>𝐸𝑜𝑆</m:t>
                    </m:r>
                  </m:oMath>
                </a14:m>
                <a:r>
                  <a:rPr lang="it-IT" dirty="0"/>
                  <a:t> has </a:t>
                </a:r>
                <a14:m>
                  <m:oMath xmlns:m="http://schemas.openxmlformats.org/officeDocument/2006/math">
                    <m:r>
                      <a:rPr lang="it-IT" i="1" dirty="0">
                        <a:latin typeface="Cambria Math" panose="02040503050406030204" pitchFamily="18" charset="0"/>
                      </a:rPr>
                      <m:t>7</m:t>
                    </m:r>
                    <m:r>
                      <a:rPr lang="it-IT" i="1" smtClean="0">
                        <a:latin typeface="Cambria Math" panose="02040503050406030204" pitchFamily="18" charset="0"/>
                      </a:rPr>
                      <m:t>%</m:t>
                    </m:r>
                  </m:oMath>
                </a14:m>
                <a:r>
                  <a:rPr lang="it-IT" dirty="0"/>
                  <a:t> difference </a:t>
                </a:r>
              </a:p>
            </p:txBody>
          </p:sp>
        </mc:Choice>
        <mc:Fallback xmlns="">
          <p:sp>
            <p:nvSpPr>
              <p:cNvPr id="17" name="Content Placeholder 2">
                <a:extLst>
                  <a:ext uri="{FF2B5EF4-FFF2-40B4-BE49-F238E27FC236}">
                    <a16:creationId xmlns:a16="http://schemas.microsoft.com/office/drawing/2014/main" id="{4F121AB4-BB80-C617-57CF-652DACF50B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2058" y="1304696"/>
                <a:ext cx="4102391" cy="502775"/>
              </a:xfrm>
              <a:prstGeom prst="rect">
                <a:avLst/>
              </a:prstGeom>
              <a:blipFill>
                <a:blip r:embed="rId4"/>
                <a:stretch>
                  <a:fillRect t="-13793" b="-8046"/>
                </a:stretch>
              </a:blipFill>
              <a:ln w="22225"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25B9B1BF-47D4-34C0-6513-0C9601ECB2AA}"/>
              </a:ext>
            </a:extLst>
          </p:cNvPr>
          <p:cNvCxnSpPr>
            <a:cxnSpLocks/>
          </p:cNvCxnSpPr>
          <p:nvPr/>
        </p:nvCxnSpPr>
        <p:spPr>
          <a:xfrm>
            <a:off x="4574449" y="1537176"/>
            <a:ext cx="1490594" cy="370489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06AF72E-06DB-7BAB-1158-FF2F37902C77}"/>
              </a:ext>
            </a:extLst>
          </p:cNvPr>
          <p:cNvCxnSpPr/>
          <p:nvPr/>
        </p:nvCxnSpPr>
        <p:spPr>
          <a:xfrm>
            <a:off x="6065043" y="1735405"/>
            <a:ext cx="0" cy="366127"/>
          </a:xfrm>
          <a:prstGeom prst="line">
            <a:avLst/>
          </a:prstGeom>
          <a:ln w="444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8F53D9DA-42B0-B9F4-1412-B89426EDE6D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856722" y="2370125"/>
                <a:ext cx="3558308" cy="996666"/>
              </a:xfrm>
              <a:prstGeom prst="rect">
                <a:avLst/>
              </a:prstGeom>
              <a:solidFill>
                <a:schemeClr val="bg1"/>
              </a:solidFill>
              <a:ln w="22225">
                <a:solidFill>
                  <a:schemeClr val="accent1"/>
                </a:solidFill>
              </a:ln>
            </p:spPr>
            <p:txBody>
              <a:bodyPr vert="horz" lIns="91440" tIns="45720" rIns="91440" bIns="45720" rtlCol="0">
                <a:normAutofit fontScale="925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/>
                <a:r>
                  <a:rPr lang="it-IT" dirty="0"/>
                  <a:t>Stiff EoS </a:t>
                </a:r>
                <a14:m>
                  <m:oMath xmlns:m="http://schemas.openxmlformats.org/officeDocument/2006/math">
                    <m:r>
                      <a:rPr lang="it-IT" i="1" dirty="0" smtClean="0">
                        <a:latin typeface="Cambria Math" panose="02040503050406030204" pitchFamily="18" charset="0"/>
                      </a:rPr>
                      <m:t>𝑞</m:t>
                    </m:r>
                    <m:r>
                      <a:rPr lang="it-IT" i="1" dirty="0"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i="1" dirty="0" smtClean="0">
                        <a:latin typeface="Cambria Math" panose="02040503050406030204" pitchFamily="18" charset="0"/>
                      </a:rPr>
                      <m:t>= 1</m:t>
                    </m:r>
                  </m:oMath>
                </a14:m>
                <a:endParaRPr lang="it-IT" dirty="0"/>
              </a:p>
              <a:p>
                <a:pPr marL="0" indent="0" algn="ctr"/>
                <a:r>
                  <a:rPr lang="it-IT" dirty="0"/>
                  <a:t> Poloidal has </a:t>
                </a:r>
                <a14:m>
                  <m:oMath xmlns:m="http://schemas.openxmlformats.org/officeDocument/2006/math">
                    <m:r>
                      <a:rPr lang="it-IT" i="1" smtClean="0">
                        <a:latin typeface="Cambria Math" panose="02040503050406030204" pitchFamily="18" charset="0"/>
                      </a:rPr>
                      <m:t>10%</m:t>
                    </m:r>
                  </m:oMath>
                </a14:m>
                <a:r>
                  <a:rPr lang="it-IT" dirty="0"/>
                  <a:t> difference </a:t>
                </a:r>
              </a:p>
            </p:txBody>
          </p:sp>
        </mc:Choice>
        <mc:Fallback xmlns="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8F53D9DA-42B0-B9F4-1412-B89426EDE6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56722" y="2370125"/>
                <a:ext cx="3558308" cy="996666"/>
              </a:xfrm>
              <a:prstGeom prst="rect">
                <a:avLst/>
              </a:prstGeom>
              <a:blipFill>
                <a:blip r:embed="rId5"/>
                <a:stretch>
                  <a:fillRect t="-5988" r="-2896"/>
                </a:stretch>
              </a:blipFill>
              <a:ln w="22225"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Footer Placeholder 7">
            <a:extLst>
              <a:ext uri="{FF2B5EF4-FFF2-40B4-BE49-F238E27FC236}">
                <a16:creationId xmlns:a16="http://schemas.microsoft.com/office/drawing/2014/main" id="{5E8A291D-6F07-A436-E506-0CA50209C90B}"/>
              </a:ext>
            </a:extLst>
          </p:cNvPr>
          <p:cNvSpPr txBox="1">
            <a:spLocks/>
          </p:cNvSpPr>
          <p:nvPr/>
        </p:nvSpPr>
        <p:spPr>
          <a:xfrm>
            <a:off x="5550579" y="6098930"/>
            <a:ext cx="79810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b="1" kern="1200" cap="all" spc="100" baseline="0">
                <a:solidFill>
                  <a:schemeClr val="tx1">
                    <a:tint val="75000"/>
                  </a:schemeClr>
                </a:solidFill>
                <a:latin typeface="+mn-lt"/>
                <a:ea typeface="Source Sans Pro SemiBold" panose="020B0603030403020204" pitchFamily="34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cap="none" spc="0" dirty="0"/>
              <a:t>Venturi, GR et al. (in prep)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45094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uild="p" animBg="1"/>
      <p:bldP spid="4" grpId="0" uiExpand="1" build="p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B79A2EC3-7983-7B21-8FC0-7D5612FB07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D2B72FAD-54E0-439D-7E27-CD902772FC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81059" y="2489477"/>
            <a:ext cx="5864773" cy="2577893"/>
          </a:xfrm>
        </p:spPr>
        <p:txBody>
          <a:bodyPr>
            <a:normAutofit/>
          </a:bodyPr>
          <a:lstStyle/>
          <a:p>
            <a:r>
              <a:rPr lang="it-IT" sz="6600" spc="0" dirty="0">
                <a:latin typeface="+mn-lt"/>
              </a:rPr>
              <a:t>Conclusion</a:t>
            </a:r>
            <a:endParaRPr lang="en-US" sz="6600" spc="0" dirty="0">
              <a:latin typeface="+mn-lt"/>
            </a:endParaRPr>
          </a:p>
        </p:txBody>
      </p:sp>
      <p:pic>
        <p:nvPicPr>
          <p:cNvPr id="8" name="Picture Placeholder 7" descr="A red liquid in a cube&#10;&#10;AI-generated content may be incorrect.">
            <a:extLst>
              <a:ext uri="{FF2B5EF4-FFF2-40B4-BE49-F238E27FC236}">
                <a16:creationId xmlns:a16="http://schemas.microsoft.com/office/drawing/2014/main" id="{69AD58D5-EBF3-2FC1-0096-CC47C0D4591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10167" r="1016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2860886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E2E6159B-C2E9-2AFE-B39F-F9506C2EFD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3">
            <a:extLst>
              <a:ext uri="{FF2B5EF4-FFF2-40B4-BE49-F238E27FC236}">
                <a16:creationId xmlns:a16="http://schemas.microsoft.com/office/drawing/2014/main" id="{40AEF3BD-E2CA-0075-C4E7-069E50201DD5}"/>
              </a:ext>
            </a:extLst>
          </p:cNvPr>
          <p:cNvSpPr txBox="1">
            <a:spLocks/>
          </p:cNvSpPr>
          <p:nvPr/>
        </p:nvSpPr>
        <p:spPr>
          <a:xfrm>
            <a:off x="-43192" y="136525"/>
            <a:ext cx="8956501" cy="115885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 spc="3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dirty="0"/>
              <a:t>Conclusion &amp; </a:t>
            </a:r>
          </a:p>
          <a:p>
            <a:pPr algn="ctr"/>
            <a:r>
              <a:rPr lang="it-IT" dirty="0">
                <a:solidFill>
                  <a:srgbClr val="FF0000"/>
                </a:solidFill>
              </a:rPr>
              <a:t>Future Prospective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" name="Content Placeholder 14">
            <a:extLst>
              <a:ext uri="{FF2B5EF4-FFF2-40B4-BE49-F238E27FC236}">
                <a16:creationId xmlns:a16="http://schemas.microsoft.com/office/drawing/2014/main" id="{F2C9F7D1-91F9-0F7A-33E8-3D2705C7AD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768" y="1713392"/>
            <a:ext cx="10034747" cy="4351338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sz="3000" dirty="0"/>
              <a:t>Poloidal Magnetic field suppress the 3rd peak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it-IT" sz="30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sz="3000" dirty="0"/>
              <a:t>Effect comparable to EoS contribution</a:t>
            </a:r>
          </a:p>
          <a:p>
            <a:pPr marL="1143000" lvl="1" indent="-457200"/>
            <a:endParaRPr lang="en-US" sz="3200" dirty="0">
              <a:solidFill>
                <a:srgbClr val="C00000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/>
              <a:t>Enhanced ejection in the pole</a:t>
            </a:r>
            <a:endParaRPr lang="en-US" sz="2800" dirty="0"/>
          </a:p>
          <a:p>
            <a:pPr marL="1143000" lvl="1" indent="-457200"/>
            <a:r>
              <a:rPr lang="it-IT" sz="3200" dirty="0">
                <a:solidFill>
                  <a:srgbClr val="FF0000"/>
                </a:solidFill>
              </a:rPr>
              <a:t>Nucleosynthesis in the "Jet"/Angular distribution</a:t>
            </a:r>
          </a:p>
          <a:p>
            <a:pPr lvl="1" indent="0">
              <a:buNone/>
            </a:pPr>
            <a:endParaRPr lang="it-IT" sz="3200" dirty="0">
              <a:solidFill>
                <a:srgbClr val="C00000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sz="2800" dirty="0">
                <a:solidFill>
                  <a:srgbClr val="FF0000"/>
                </a:solidFill>
              </a:rPr>
              <a:t>Post-processing code to extract tracer data!</a:t>
            </a:r>
          </a:p>
        </p:txBody>
      </p:sp>
      <p:sp>
        <p:nvSpPr>
          <p:cNvPr id="20" name="Date Placeholder 700">
            <a:extLst>
              <a:ext uri="{FF2B5EF4-FFF2-40B4-BE49-F238E27FC236}">
                <a16:creationId xmlns:a16="http://schemas.microsoft.com/office/drawing/2014/main" id="{81264096-9171-122D-CB7E-6BBC06DC5E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0636" y="6356349"/>
            <a:ext cx="2743200" cy="365125"/>
          </a:xfrm>
        </p:spPr>
        <p:txBody>
          <a:bodyPr/>
          <a:lstStyle/>
          <a:p>
            <a:r>
              <a:rPr lang="en-US" dirty="0"/>
              <a:t>Giuseppe Rivieccio</a:t>
            </a:r>
          </a:p>
        </p:txBody>
      </p:sp>
      <p:sp>
        <p:nvSpPr>
          <p:cNvPr id="21" name="Footer Placeholder 7">
            <a:extLst>
              <a:ext uri="{FF2B5EF4-FFF2-40B4-BE49-F238E27FC236}">
                <a16:creationId xmlns:a16="http://schemas.microsoft.com/office/drawing/2014/main" id="{9009A180-EA38-E7D6-1896-667DAF69D3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05485" y="6356350"/>
            <a:ext cx="7981030" cy="365125"/>
          </a:xfrm>
        </p:spPr>
        <p:txBody>
          <a:bodyPr/>
          <a:lstStyle/>
          <a:p>
            <a:r>
              <a:rPr lang="en-US" sz="1200" dirty="0"/>
              <a:t>The thermal index of neutron-star matter in the virial approximation</a:t>
            </a:r>
            <a:endParaRPr lang="en-US" dirty="0"/>
          </a:p>
        </p:txBody>
      </p:sp>
      <p:sp>
        <p:nvSpPr>
          <p:cNvPr id="22" name="Slide Number Placeholder 8">
            <a:extLst>
              <a:ext uri="{FF2B5EF4-FFF2-40B4-BE49-F238E27FC236}">
                <a16:creationId xmlns:a16="http://schemas.microsoft.com/office/drawing/2014/main" id="{2E23028B-AEAF-2E33-4848-D8E756A652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A792F7-1D9E-4C7E-A103-E8EDFDC2691E}" type="slidenum">
              <a:rPr lang="en-US" smtClean="0"/>
              <a:t>18</a:t>
            </a:fld>
            <a:endParaRPr lang="en-US" dirty="0"/>
          </a:p>
        </p:txBody>
      </p:sp>
      <p:pic>
        <p:nvPicPr>
          <p:cNvPr id="6" name="Picture 5" descr="A red liquid in a cube&#10;&#10;AI-generated content may be incorrect.">
            <a:extLst>
              <a:ext uri="{FF2B5EF4-FFF2-40B4-BE49-F238E27FC236}">
                <a16:creationId xmlns:a16="http://schemas.microsoft.com/office/drawing/2014/main" id="{720C3423-4AD4-8BED-BDC8-BD2EF088F1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29964" y="-821094"/>
            <a:ext cx="5630699" cy="448573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4" name="Footer Placeholder 7">
            <a:extLst>
              <a:ext uri="{FF2B5EF4-FFF2-40B4-BE49-F238E27FC236}">
                <a16:creationId xmlns:a16="http://schemas.microsoft.com/office/drawing/2014/main" id="{C2458370-1310-45A5-9EC6-5F3A06844EC2}"/>
              </a:ext>
            </a:extLst>
          </p:cNvPr>
          <p:cNvSpPr txBox="1">
            <a:spLocks/>
          </p:cNvSpPr>
          <p:nvPr/>
        </p:nvSpPr>
        <p:spPr>
          <a:xfrm>
            <a:off x="6927925" y="3664637"/>
            <a:ext cx="79810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b="1" kern="1200" cap="all" spc="100" baseline="0">
                <a:solidFill>
                  <a:schemeClr val="tx1">
                    <a:tint val="75000"/>
                  </a:schemeClr>
                </a:solidFill>
                <a:latin typeface="+mn-lt"/>
                <a:ea typeface="Source Sans Pro SemiBold" panose="020B0603030403020204" pitchFamily="34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cap="none" spc="0" dirty="0"/>
              <a:t>Venturi, GR et al. (in prep)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13872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1846CC1E-74D2-898C-42B0-63E1BF156D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3">
            <a:extLst>
              <a:ext uri="{FF2B5EF4-FFF2-40B4-BE49-F238E27FC236}">
                <a16:creationId xmlns:a16="http://schemas.microsoft.com/office/drawing/2014/main" id="{C0502845-FC18-CFB7-64C3-0B74D548F36B}"/>
              </a:ext>
            </a:extLst>
          </p:cNvPr>
          <p:cNvSpPr txBox="1">
            <a:spLocks/>
          </p:cNvSpPr>
          <p:nvPr/>
        </p:nvSpPr>
        <p:spPr>
          <a:xfrm>
            <a:off x="4340311" y="3450244"/>
            <a:ext cx="3511377" cy="81028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 spc="3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dirty="0"/>
              <a:t>Thanks!</a:t>
            </a:r>
            <a:endParaRPr lang="en-US" dirty="0"/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10E3AD89-440D-56FE-289C-84671D3591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2" t="10307" r="47054" b="11239"/>
          <a:stretch/>
        </p:blipFill>
        <p:spPr bwMode="auto">
          <a:xfrm>
            <a:off x="7442159" y="5760538"/>
            <a:ext cx="1871758" cy="840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Universitat de València | PETRA-e">
            <a:extLst>
              <a:ext uri="{FF2B5EF4-FFF2-40B4-BE49-F238E27FC236}">
                <a16:creationId xmlns:a16="http://schemas.microsoft.com/office/drawing/2014/main" id="{AA3D5829-2273-FA5B-5722-3B4255FEF7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6476" y="5194456"/>
            <a:ext cx="2500724" cy="1406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asellaDiTesto 24">
            <a:extLst>
              <a:ext uri="{FF2B5EF4-FFF2-40B4-BE49-F238E27FC236}">
                <a16:creationId xmlns:a16="http://schemas.microsoft.com/office/drawing/2014/main" id="{31F5D5F5-51D2-7A89-529D-3523379E0E2C}"/>
              </a:ext>
            </a:extLst>
          </p:cNvPr>
          <p:cNvSpPr txBox="1"/>
          <p:nvPr/>
        </p:nvSpPr>
        <p:spPr>
          <a:xfrm>
            <a:off x="4294526" y="5131244"/>
            <a:ext cx="494406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s-ES" sz="1400" i="1" dirty="0"/>
              <a:t>Ayuda </a:t>
            </a:r>
            <a:r>
              <a:rPr lang="it-IT" sz="1400" i="1" dirty="0"/>
              <a:t>CPI-23-478</a:t>
            </a:r>
            <a:r>
              <a:rPr lang="es-ES" sz="1400" i="1" dirty="0"/>
              <a:t> financiada por </a:t>
            </a:r>
            <a:r>
              <a:rPr lang="en-US" sz="1400" b="0" i="0" dirty="0">
                <a:effectLst/>
              </a:rPr>
              <a:t>CIDEGENT/2021/046 </a:t>
            </a:r>
          </a:p>
          <a:p>
            <a:pPr algn="r"/>
            <a:r>
              <a:rPr lang="en-US" sz="1400" b="0" i="0" dirty="0">
                <a:effectLst/>
              </a:rPr>
              <a:t>and </a:t>
            </a:r>
            <a:r>
              <a:rPr lang="en-US" sz="1400" b="0" i="0" dirty="0" err="1">
                <a:effectLst/>
              </a:rPr>
              <a:t>Prometeo</a:t>
            </a:r>
            <a:r>
              <a:rPr lang="en-US" sz="1400" b="0" i="0" dirty="0">
                <a:effectLst/>
              </a:rPr>
              <a:t> CIPROM/2022/49</a:t>
            </a:r>
          </a:p>
        </p:txBody>
      </p:sp>
      <p:pic>
        <p:nvPicPr>
          <p:cNvPr id="11" name="Picture 4">
            <a:extLst>
              <a:ext uri="{FF2B5EF4-FFF2-40B4-BE49-F238E27FC236}">
                <a16:creationId xmlns:a16="http://schemas.microsoft.com/office/drawing/2014/main" id="{B0BB97BF-18FE-76EE-3CE1-5CD10DF4AC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39" t="13264" r="16005" b="12559"/>
          <a:stretch/>
        </p:blipFill>
        <p:spPr bwMode="auto">
          <a:xfrm>
            <a:off x="5887992" y="5760538"/>
            <a:ext cx="1415431" cy="840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1D11402-73A1-88AB-2183-0E466E7F1DED}"/>
              </a:ext>
            </a:extLst>
          </p:cNvPr>
          <p:cNvSpPr txBox="1"/>
          <p:nvPr/>
        </p:nvSpPr>
        <p:spPr>
          <a:xfrm>
            <a:off x="4340311" y="4174934"/>
            <a:ext cx="342429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giuseppe.rivieccio@uv.es</a:t>
            </a:r>
            <a:endParaRPr lang="en-US" b="0" i="0" dirty="0">
              <a:effectLst/>
            </a:endParaRPr>
          </a:p>
          <a:p>
            <a:pPr algn="ctr"/>
            <a:endParaRPr lang="en-US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E6A3C216-E084-55C1-282C-BA872CC0A0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76" t="11820" r="24422" b="9607"/>
          <a:stretch/>
        </p:blipFill>
        <p:spPr bwMode="auto">
          <a:xfrm>
            <a:off x="1895708" y="1863562"/>
            <a:ext cx="1447112" cy="1470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rnau Rios Huguet">
            <a:extLst>
              <a:ext uri="{FF2B5EF4-FFF2-40B4-BE49-F238E27FC236}">
                <a16:creationId xmlns:a16="http://schemas.microsoft.com/office/drawing/2014/main" id="{5941334F-0047-AEB5-9082-743A09CEDB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41"/>
          <a:stretch/>
        </p:blipFill>
        <p:spPr bwMode="auto">
          <a:xfrm>
            <a:off x="3656404" y="913470"/>
            <a:ext cx="1410204" cy="1435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DF43D89-F1DA-4F00-F3E3-5A5EBD3AB091}"/>
              </a:ext>
            </a:extLst>
          </p:cNvPr>
          <p:cNvSpPr txBox="1"/>
          <p:nvPr/>
        </p:nvSpPr>
        <p:spPr>
          <a:xfrm>
            <a:off x="1945110" y="3311553"/>
            <a:ext cx="134830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400" b="1" dirty="0"/>
              <a:t>Milton Ruiz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BA5F131-3331-F920-8A2D-BCDB6FC91329}"/>
              </a:ext>
            </a:extLst>
          </p:cNvPr>
          <p:cNvSpPr txBox="1"/>
          <p:nvPr/>
        </p:nvSpPr>
        <p:spPr>
          <a:xfrm>
            <a:off x="3687352" y="2340334"/>
            <a:ext cx="134830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400" b="1" dirty="0"/>
              <a:t>Arnau Rios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83360D8-BA58-AB2A-25CE-74C1BC7BA85B}"/>
              </a:ext>
            </a:extLst>
          </p:cNvPr>
          <p:cNvSpPr txBox="1"/>
          <p:nvPr/>
        </p:nvSpPr>
        <p:spPr>
          <a:xfrm>
            <a:off x="1594252" y="1521649"/>
            <a:ext cx="198458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400" b="1" dirty="0"/>
              <a:t>Elina Ghai</a:t>
            </a:r>
          </a:p>
        </p:txBody>
      </p:sp>
      <p:pic>
        <p:nvPicPr>
          <p:cNvPr id="3074" name="Picture 2" descr="Elina Ghai">
            <a:extLst>
              <a:ext uri="{FF2B5EF4-FFF2-40B4-BE49-F238E27FC236}">
                <a16:creationId xmlns:a16="http://schemas.microsoft.com/office/drawing/2014/main" id="{333FADA4-8448-42F9-E2E4-85809BD535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462" y="134069"/>
            <a:ext cx="1447112" cy="1447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55E0E79-9739-0CC2-ABBD-444FCAA0DEA3}"/>
              </a:ext>
            </a:extLst>
          </p:cNvPr>
          <p:cNvSpPr txBox="1"/>
          <p:nvPr/>
        </p:nvSpPr>
        <p:spPr>
          <a:xfrm>
            <a:off x="-88878" y="2340334"/>
            <a:ext cx="198458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400" b="1" dirty="0"/>
              <a:t>Fabrizio Venturi</a:t>
            </a:r>
          </a:p>
        </p:txBody>
      </p:sp>
      <p:pic>
        <p:nvPicPr>
          <p:cNvPr id="19" name="Picture 18" descr="A person taking a selfie on a mountain&#10;&#10;AI-generated content may be incorrect.">
            <a:extLst>
              <a:ext uri="{FF2B5EF4-FFF2-40B4-BE49-F238E27FC236}">
                <a16:creationId xmlns:a16="http://schemas.microsoft.com/office/drawing/2014/main" id="{96335141-5FDE-3D77-673B-84E5D73FC875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r="19503" b="19223"/>
          <a:stretch/>
        </p:blipFill>
        <p:spPr>
          <a:xfrm>
            <a:off x="91328" y="818750"/>
            <a:ext cx="1516304" cy="1521584"/>
          </a:xfrm>
          <a:prstGeom prst="rect">
            <a:avLst/>
          </a:prstGeom>
        </p:spPr>
      </p:pic>
      <p:pic>
        <p:nvPicPr>
          <p:cNvPr id="21" name="Picture 20" descr="A diagram of a graph&#10;&#10;AI-generated content may be incorrect.">
            <a:extLst>
              <a:ext uri="{FF2B5EF4-FFF2-40B4-BE49-F238E27FC236}">
                <a16:creationId xmlns:a16="http://schemas.microsoft.com/office/drawing/2014/main" id="{4CF3B9C9-8DF9-33D0-ABE5-98E0321B780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38595" y="-459291"/>
            <a:ext cx="7186621" cy="396188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4" name="Subtitle 2">
            <a:extLst>
              <a:ext uri="{FF2B5EF4-FFF2-40B4-BE49-F238E27FC236}">
                <a16:creationId xmlns:a16="http://schemas.microsoft.com/office/drawing/2014/main" id="{4477E205-AADB-FCBD-59CF-8665A2E650E3}"/>
              </a:ext>
            </a:extLst>
          </p:cNvPr>
          <p:cNvSpPr txBox="1">
            <a:spLocks/>
          </p:cNvSpPr>
          <p:nvPr/>
        </p:nvSpPr>
        <p:spPr>
          <a:xfrm>
            <a:off x="258719" y="6003508"/>
            <a:ext cx="4724453" cy="75936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None/>
              <a:defRPr sz="21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None/>
              <a:defRPr sz="1800" kern="1200" cap="small">
                <a:solidFill>
                  <a:schemeClr val="tx1">
                    <a:tint val="75000"/>
                  </a:schemeClr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None/>
              <a:defRPr sz="1600" kern="1200" cap="small">
                <a:solidFill>
                  <a:schemeClr val="tx1">
                    <a:tint val="75000"/>
                  </a:schemeClr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None/>
              <a:defRPr sz="1400" kern="1200" cap="small">
                <a:solidFill>
                  <a:schemeClr val="tx1">
                    <a:tint val="75000"/>
                  </a:schemeClr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None/>
              <a:defRPr sz="1400" kern="1200" cap="small">
                <a:solidFill>
                  <a:schemeClr val="tx1">
                    <a:tint val="75000"/>
                  </a:schemeClr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None/>
              <a:defRPr sz="1200" kern="1200" cap="small">
                <a:solidFill>
                  <a:schemeClr val="tx1">
                    <a:tint val="75000"/>
                  </a:schemeClr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None/>
              <a:defRPr sz="1200" kern="1200" cap="small">
                <a:solidFill>
                  <a:schemeClr val="tx1">
                    <a:tint val="75000"/>
                  </a:schemeClr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None/>
              <a:defRPr sz="1200" kern="1200" cap="small">
                <a:solidFill>
                  <a:schemeClr val="tx1">
                    <a:tint val="75000"/>
                  </a:schemeClr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None/>
              <a:defRPr sz="1200" kern="1200" cap="small">
                <a:solidFill>
                  <a:schemeClr val="tx1">
                    <a:tint val="75000"/>
                  </a:schemeClr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1800" b="1" i="0" dirty="0">
                <a:solidFill>
                  <a:schemeClr val="bg2">
                    <a:lumMod val="25000"/>
                    <a:lumOff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NIC XVIII</a:t>
            </a:r>
            <a:r>
              <a:rPr lang="en-US" sz="1800" b="1" dirty="0">
                <a:solidFill>
                  <a:schemeClr val="bg2">
                    <a:lumMod val="25000"/>
                    <a:lumOff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Girona </a:t>
            </a:r>
            <a:r>
              <a:rPr lang="it-IT" sz="1800" b="1" dirty="0">
                <a:solidFill>
                  <a:schemeClr val="bg2">
                    <a:lumMod val="25000"/>
                    <a:lumOff val="75000"/>
                  </a:schemeClr>
                </a:solidFill>
              </a:rPr>
              <a:t>- 20 June 2025 </a:t>
            </a:r>
          </a:p>
        </p:txBody>
      </p:sp>
      <p:pic>
        <p:nvPicPr>
          <p:cNvPr id="3" name="Picture 2" descr="A sign on a concrete wall&#10;&#10;AI-generated content may be incorrect.">
            <a:extLst>
              <a:ext uri="{FF2B5EF4-FFF2-40B4-BE49-F238E27FC236}">
                <a16:creationId xmlns:a16="http://schemas.microsoft.com/office/drawing/2014/main" id="{3A427E85-0593-4EB0-0DD9-27B46AB94486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l="19750" t="31928" r="16576" b="44479"/>
          <a:stretch>
            <a:fillRect/>
          </a:stretch>
        </p:blipFill>
        <p:spPr>
          <a:xfrm>
            <a:off x="198043" y="3873837"/>
            <a:ext cx="3957747" cy="1955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6555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F98A1728-4C16-E00D-1097-57DD309944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ate Placeholder 700">
            <a:extLst>
              <a:ext uri="{FF2B5EF4-FFF2-40B4-BE49-F238E27FC236}">
                <a16:creationId xmlns:a16="http://schemas.microsoft.com/office/drawing/2014/main" id="{3C23F96E-6BEB-9936-C7E0-96E484D4BDC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0636" y="6356349"/>
            <a:ext cx="2743200" cy="365125"/>
          </a:xfrm>
        </p:spPr>
        <p:txBody>
          <a:bodyPr/>
          <a:lstStyle/>
          <a:p>
            <a:r>
              <a:rPr lang="en-US" dirty="0"/>
              <a:t>Giuseppe Rivieccio</a:t>
            </a:r>
          </a:p>
        </p:txBody>
      </p:sp>
      <p:sp>
        <p:nvSpPr>
          <p:cNvPr id="17" name="Footer Placeholder 7">
            <a:extLst>
              <a:ext uri="{FF2B5EF4-FFF2-40B4-BE49-F238E27FC236}">
                <a16:creationId xmlns:a16="http://schemas.microsoft.com/office/drawing/2014/main" id="{198BF118-857E-49FC-41DF-AF74BE85AC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05485" y="6356350"/>
            <a:ext cx="7981030" cy="365125"/>
          </a:xfrm>
        </p:spPr>
        <p:txBody>
          <a:bodyPr/>
          <a:lstStyle/>
          <a:p>
            <a:r>
              <a:rPr lang="en-US" sz="1200" spc="0" dirty="0"/>
              <a:t>Impact of magnetic field geometry on the</a:t>
            </a:r>
            <a:br>
              <a:rPr lang="en-US" sz="1200" spc="0" dirty="0"/>
            </a:br>
            <a:r>
              <a:rPr lang="en-US" sz="1200" spc="0" dirty="0"/>
              <a:t>nucleosynthesis in binary neutron star mergers</a:t>
            </a:r>
            <a:endParaRPr lang="en-US" dirty="0"/>
          </a:p>
        </p:txBody>
      </p:sp>
      <p:sp>
        <p:nvSpPr>
          <p:cNvPr id="18" name="Slide Number Placeholder 8">
            <a:extLst>
              <a:ext uri="{FF2B5EF4-FFF2-40B4-BE49-F238E27FC236}">
                <a16:creationId xmlns:a16="http://schemas.microsoft.com/office/drawing/2014/main" id="{1C04285D-C383-A9F1-813F-D32E8BCB90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A792F7-1D9E-4C7E-A103-E8EDFDC2691E}" type="slidenum">
              <a:rPr lang="en-US" smtClean="0"/>
              <a:t>2</a:t>
            </a:fld>
            <a:endParaRPr lang="en-US" dirty="0"/>
          </a:p>
        </p:txBody>
      </p:sp>
      <p:sp>
        <p:nvSpPr>
          <p:cNvPr id="10" name="Title 5">
            <a:extLst>
              <a:ext uri="{FF2B5EF4-FFF2-40B4-BE49-F238E27FC236}">
                <a16:creationId xmlns:a16="http://schemas.microsoft.com/office/drawing/2014/main" id="{B222C8AE-A7B1-34EF-74F5-0EBD7B82E0B2}"/>
              </a:ext>
            </a:extLst>
          </p:cNvPr>
          <p:cNvSpPr txBox="1">
            <a:spLocks/>
          </p:cNvSpPr>
          <p:nvPr/>
        </p:nvSpPr>
        <p:spPr>
          <a:xfrm>
            <a:off x="980172" y="30931"/>
            <a:ext cx="10231655" cy="8864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 spc="3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cap="all" spc="0" dirty="0">
                <a:ea typeface="Source Sans Pro SemiBold" panose="020B0603030403020204" pitchFamily="34" charset="0"/>
              </a:rPr>
              <a:t>Why Neutron stars Merger?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B0E3D4D-2DFF-C056-6E44-D604B8480F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79" b="12287"/>
          <a:stretch/>
        </p:blipFill>
        <p:spPr bwMode="auto">
          <a:xfrm>
            <a:off x="1501283" y="1002702"/>
            <a:ext cx="9189432" cy="4563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ooter Placeholder 7">
            <a:extLst>
              <a:ext uri="{FF2B5EF4-FFF2-40B4-BE49-F238E27FC236}">
                <a16:creationId xmlns:a16="http://schemas.microsoft.com/office/drawing/2014/main" id="{2809209C-AF30-8B4C-05F4-2D35401083D6}"/>
              </a:ext>
            </a:extLst>
          </p:cNvPr>
          <p:cNvSpPr txBox="1">
            <a:spLocks/>
          </p:cNvSpPr>
          <p:nvPr/>
        </p:nvSpPr>
        <p:spPr>
          <a:xfrm>
            <a:off x="2105485" y="5490173"/>
            <a:ext cx="79810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b="1" kern="1200" cap="all" spc="100" baseline="0">
                <a:solidFill>
                  <a:schemeClr val="tx1">
                    <a:tint val="75000"/>
                  </a:schemeClr>
                </a:solidFill>
                <a:latin typeface="+mn-lt"/>
                <a:ea typeface="Source Sans Pro SemiBold" panose="020B0603030403020204" pitchFamily="34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900" dirty="0"/>
              <a:t>Graphic by Jennifer Johnson		Image credits: ESA/NASA/ASSNova</a:t>
            </a:r>
            <a:endParaRPr lang="en-US" sz="9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355243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07A8FC53-8207-D309-3F3E-342DC7D315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ate Placeholder 700">
            <a:extLst>
              <a:ext uri="{FF2B5EF4-FFF2-40B4-BE49-F238E27FC236}">
                <a16:creationId xmlns:a16="http://schemas.microsoft.com/office/drawing/2014/main" id="{C9742100-8614-88FF-11CD-BB3167F754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0636" y="6356349"/>
            <a:ext cx="2743200" cy="365125"/>
          </a:xfrm>
        </p:spPr>
        <p:txBody>
          <a:bodyPr/>
          <a:lstStyle/>
          <a:p>
            <a:r>
              <a:rPr lang="en-US" dirty="0"/>
              <a:t>Giuseppe Rivieccio</a:t>
            </a:r>
          </a:p>
        </p:txBody>
      </p:sp>
      <p:sp>
        <p:nvSpPr>
          <p:cNvPr id="17" name="Footer Placeholder 7">
            <a:extLst>
              <a:ext uri="{FF2B5EF4-FFF2-40B4-BE49-F238E27FC236}">
                <a16:creationId xmlns:a16="http://schemas.microsoft.com/office/drawing/2014/main" id="{F28EC754-021A-CA34-07DB-BD18E1BED9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05485" y="6356350"/>
            <a:ext cx="7981030" cy="365125"/>
          </a:xfrm>
        </p:spPr>
        <p:txBody>
          <a:bodyPr/>
          <a:lstStyle/>
          <a:p>
            <a:r>
              <a:rPr lang="en-US" sz="1200" spc="0" dirty="0"/>
              <a:t>Impact of magnetic field geometry on the</a:t>
            </a:r>
            <a:br>
              <a:rPr lang="en-US" sz="1200" spc="0" dirty="0"/>
            </a:br>
            <a:r>
              <a:rPr lang="en-US" sz="1200" spc="0" dirty="0"/>
              <a:t>nucleosynthesis in binary neutron star mergers</a:t>
            </a:r>
            <a:endParaRPr lang="en-US" dirty="0"/>
          </a:p>
        </p:txBody>
      </p:sp>
      <p:sp>
        <p:nvSpPr>
          <p:cNvPr id="18" name="Slide Number Placeholder 8">
            <a:extLst>
              <a:ext uri="{FF2B5EF4-FFF2-40B4-BE49-F238E27FC236}">
                <a16:creationId xmlns:a16="http://schemas.microsoft.com/office/drawing/2014/main" id="{196814E5-8A41-02C8-C66C-935983D68C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A792F7-1D9E-4C7E-A103-E8EDFDC2691E}" type="slidenum">
              <a:rPr lang="en-US" smtClean="0"/>
              <a:t>3</a:t>
            </a:fld>
            <a:endParaRPr lang="en-US" dirty="0"/>
          </a:p>
        </p:txBody>
      </p:sp>
      <p:sp>
        <p:nvSpPr>
          <p:cNvPr id="10" name="Title 5">
            <a:extLst>
              <a:ext uri="{FF2B5EF4-FFF2-40B4-BE49-F238E27FC236}">
                <a16:creationId xmlns:a16="http://schemas.microsoft.com/office/drawing/2014/main" id="{6693542F-E194-186A-604B-C1D517AAD20C}"/>
              </a:ext>
            </a:extLst>
          </p:cNvPr>
          <p:cNvSpPr txBox="1">
            <a:spLocks/>
          </p:cNvSpPr>
          <p:nvPr/>
        </p:nvSpPr>
        <p:spPr>
          <a:xfrm>
            <a:off x="980172" y="30931"/>
            <a:ext cx="10231655" cy="8864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 spc="3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cap="all" spc="0" dirty="0">
                <a:ea typeface="Source Sans Pro SemiBold" panose="020B0603030403020204" pitchFamily="34" charset="0"/>
              </a:rPr>
              <a:t>Why Neutron stars Merger?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EAF1B28-E46D-2F35-F370-0CA44A2B9E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79" b="12287"/>
          <a:stretch/>
        </p:blipFill>
        <p:spPr bwMode="auto">
          <a:xfrm>
            <a:off x="1501283" y="1002702"/>
            <a:ext cx="9189432" cy="4563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ooter Placeholder 7">
            <a:extLst>
              <a:ext uri="{FF2B5EF4-FFF2-40B4-BE49-F238E27FC236}">
                <a16:creationId xmlns:a16="http://schemas.microsoft.com/office/drawing/2014/main" id="{32D3B495-099E-3783-DED5-5196D96037AC}"/>
              </a:ext>
            </a:extLst>
          </p:cNvPr>
          <p:cNvSpPr txBox="1">
            <a:spLocks/>
          </p:cNvSpPr>
          <p:nvPr/>
        </p:nvSpPr>
        <p:spPr>
          <a:xfrm>
            <a:off x="2105485" y="5490173"/>
            <a:ext cx="79810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b="1" kern="1200" cap="all" spc="100" baseline="0">
                <a:solidFill>
                  <a:schemeClr val="tx1">
                    <a:tint val="75000"/>
                  </a:schemeClr>
                </a:solidFill>
                <a:latin typeface="+mn-lt"/>
                <a:ea typeface="Source Sans Pro SemiBold" panose="020B0603030403020204" pitchFamily="34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900" dirty="0"/>
              <a:t>Graphic by Jennifer Johnson		Image credits: ESA/NASA/ASSNova</a:t>
            </a:r>
            <a:endParaRPr lang="en-US" sz="9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5F623A1-971D-99EA-E519-D0BAC62FF1F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111" t="19157" r="-1111" b="29482"/>
          <a:stretch>
            <a:fillRect/>
          </a:stretch>
        </p:blipFill>
        <p:spPr>
          <a:xfrm>
            <a:off x="2382957" y="1020364"/>
            <a:ext cx="7426084" cy="508545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850911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23903832-9BB2-AF4A-ACBD-B82577E6A3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ate Placeholder 700">
            <a:extLst>
              <a:ext uri="{FF2B5EF4-FFF2-40B4-BE49-F238E27FC236}">
                <a16:creationId xmlns:a16="http://schemas.microsoft.com/office/drawing/2014/main" id="{80ECF157-F128-D3E2-01BA-4145C3CF7A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0636" y="6356349"/>
            <a:ext cx="2743200" cy="365125"/>
          </a:xfrm>
        </p:spPr>
        <p:txBody>
          <a:bodyPr/>
          <a:lstStyle/>
          <a:p>
            <a:r>
              <a:rPr lang="en-US" dirty="0"/>
              <a:t>Giuseppe Rivieccio</a:t>
            </a:r>
          </a:p>
        </p:txBody>
      </p:sp>
      <p:sp>
        <p:nvSpPr>
          <p:cNvPr id="17" name="Footer Placeholder 7">
            <a:extLst>
              <a:ext uri="{FF2B5EF4-FFF2-40B4-BE49-F238E27FC236}">
                <a16:creationId xmlns:a16="http://schemas.microsoft.com/office/drawing/2014/main" id="{3DF61879-45FF-B4F7-5FEF-0A0010047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05485" y="6356350"/>
            <a:ext cx="7981030" cy="365125"/>
          </a:xfrm>
        </p:spPr>
        <p:txBody>
          <a:bodyPr/>
          <a:lstStyle/>
          <a:p>
            <a:r>
              <a:rPr lang="en-US" sz="1200" spc="0" dirty="0"/>
              <a:t>Impact of magnetic field geometry on the</a:t>
            </a:r>
            <a:br>
              <a:rPr lang="en-US" sz="1200" spc="0" dirty="0"/>
            </a:br>
            <a:r>
              <a:rPr lang="en-US" sz="1200" spc="0" dirty="0"/>
              <a:t>nucleosynthesis in binary neutron star mergers</a:t>
            </a:r>
            <a:endParaRPr lang="en-US" dirty="0"/>
          </a:p>
        </p:txBody>
      </p:sp>
      <p:sp>
        <p:nvSpPr>
          <p:cNvPr id="18" name="Slide Number Placeholder 8">
            <a:extLst>
              <a:ext uri="{FF2B5EF4-FFF2-40B4-BE49-F238E27FC236}">
                <a16:creationId xmlns:a16="http://schemas.microsoft.com/office/drawing/2014/main" id="{15C4108F-5855-31BA-2133-9DDD9D14DE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A792F7-1D9E-4C7E-A103-E8EDFDC2691E}" type="slidenum">
              <a:rPr lang="en-US" smtClean="0"/>
              <a:t>4</a:t>
            </a:fld>
            <a:endParaRPr lang="en-US" dirty="0"/>
          </a:p>
        </p:txBody>
      </p:sp>
      <p:sp>
        <p:nvSpPr>
          <p:cNvPr id="10" name="Title 5">
            <a:extLst>
              <a:ext uri="{FF2B5EF4-FFF2-40B4-BE49-F238E27FC236}">
                <a16:creationId xmlns:a16="http://schemas.microsoft.com/office/drawing/2014/main" id="{CB8153C8-A864-F912-BB59-8B03C4E7A0E1}"/>
              </a:ext>
            </a:extLst>
          </p:cNvPr>
          <p:cNvSpPr txBox="1">
            <a:spLocks/>
          </p:cNvSpPr>
          <p:nvPr/>
        </p:nvSpPr>
        <p:spPr>
          <a:xfrm>
            <a:off x="980172" y="30931"/>
            <a:ext cx="10231655" cy="8864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 spc="3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cap="all" spc="0" dirty="0">
                <a:ea typeface="Source Sans Pro SemiBold" panose="020B0603030403020204" pitchFamily="34" charset="0"/>
              </a:rPr>
              <a:t>Why Neutron stars Merger?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7A3D882-60B9-3FA7-8F41-6BB21281E9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79" b="12287"/>
          <a:stretch/>
        </p:blipFill>
        <p:spPr bwMode="auto">
          <a:xfrm>
            <a:off x="1501283" y="1002702"/>
            <a:ext cx="9189432" cy="4563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ooter Placeholder 7">
            <a:extLst>
              <a:ext uri="{FF2B5EF4-FFF2-40B4-BE49-F238E27FC236}">
                <a16:creationId xmlns:a16="http://schemas.microsoft.com/office/drawing/2014/main" id="{E0DF88BE-D6C5-68CB-E880-8940A1DFDD69}"/>
              </a:ext>
            </a:extLst>
          </p:cNvPr>
          <p:cNvSpPr txBox="1">
            <a:spLocks/>
          </p:cNvSpPr>
          <p:nvPr/>
        </p:nvSpPr>
        <p:spPr>
          <a:xfrm>
            <a:off x="2105485" y="5490173"/>
            <a:ext cx="79810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b="1" kern="1200" cap="all" spc="100" baseline="0">
                <a:solidFill>
                  <a:schemeClr val="tx1">
                    <a:tint val="75000"/>
                  </a:schemeClr>
                </a:solidFill>
                <a:latin typeface="+mn-lt"/>
                <a:ea typeface="Source Sans Pro SemiBold" panose="020B0603030403020204" pitchFamily="34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900" dirty="0"/>
              <a:t>Graphic by Jennifer Johnson		Image credits: ESA/NASA/ASSNova</a:t>
            </a:r>
            <a:endParaRPr lang="en-US" sz="900" dirty="0"/>
          </a:p>
        </p:txBody>
      </p:sp>
      <p:pic>
        <p:nvPicPr>
          <p:cNvPr id="6" name="Picture 5" descr="A sign on a concrete wall&#10;&#10;AI-generated content may be incorrect.">
            <a:extLst>
              <a:ext uri="{FF2B5EF4-FFF2-40B4-BE49-F238E27FC236}">
                <a16:creationId xmlns:a16="http://schemas.microsoft.com/office/drawing/2014/main" id="{87421BDC-F7A7-02C7-C444-EEAC89C4688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8795" b="40392"/>
          <a:stretch>
            <a:fillRect/>
          </a:stretch>
        </p:blipFill>
        <p:spPr>
          <a:xfrm>
            <a:off x="1788706" y="1476868"/>
            <a:ext cx="8614585" cy="353914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346285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D9266BFB-C6AF-7B8D-81F2-F3FB67DB72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Date Placeholder 700">
            <a:extLst>
              <a:ext uri="{FF2B5EF4-FFF2-40B4-BE49-F238E27FC236}">
                <a16:creationId xmlns:a16="http://schemas.microsoft.com/office/drawing/2014/main" id="{C1DFFB3F-7353-3D03-FAB2-7BA1FE7D94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0636" y="6356349"/>
            <a:ext cx="2743200" cy="365125"/>
          </a:xfrm>
        </p:spPr>
        <p:txBody>
          <a:bodyPr/>
          <a:lstStyle/>
          <a:p>
            <a:r>
              <a:rPr lang="en-US" dirty="0"/>
              <a:t>Giuseppe Rivieccio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14DB493-1731-A0DC-FB7C-57093D75B3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05485" y="6356350"/>
            <a:ext cx="7981030" cy="365125"/>
          </a:xfrm>
        </p:spPr>
        <p:txBody>
          <a:bodyPr/>
          <a:lstStyle/>
          <a:p>
            <a:r>
              <a:rPr lang="en-US" sz="1200" spc="0" dirty="0"/>
              <a:t>Impact of magnetic field geometry on the</a:t>
            </a:r>
            <a:br>
              <a:rPr lang="en-US" sz="1200" spc="0" dirty="0"/>
            </a:br>
            <a:r>
              <a:rPr lang="en-US" sz="1200" spc="0" dirty="0"/>
              <a:t>nucleosynthesis in binary neutron star mergers</a:t>
            </a:r>
            <a:endParaRPr lang="en-US" dirty="0"/>
          </a:p>
        </p:txBody>
      </p:sp>
      <p:sp>
        <p:nvSpPr>
          <p:cNvPr id="18" name="Slide Number Placeholder 8">
            <a:extLst>
              <a:ext uri="{FF2B5EF4-FFF2-40B4-BE49-F238E27FC236}">
                <a16:creationId xmlns:a16="http://schemas.microsoft.com/office/drawing/2014/main" id="{271E79AE-9AC1-0D67-4358-A063B52B3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A792F7-1D9E-4C7E-A103-E8EDFDC2691E}" type="slidenum">
              <a:rPr lang="en-US" smtClean="0"/>
              <a:t>5</a:t>
            </a:fld>
            <a:endParaRPr lang="en-US" dirty="0"/>
          </a:p>
        </p:txBody>
      </p:sp>
      <p:pic>
        <p:nvPicPr>
          <p:cNvPr id="2" name="output_combined_hd">
            <a:hlinkClick r:id="" action="ppaction://media"/>
            <a:extLst>
              <a:ext uri="{FF2B5EF4-FFF2-40B4-BE49-F238E27FC236}">
                <a16:creationId xmlns:a16="http://schemas.microsoft.com/office/drawing/2014/main" id="{01A3DC1D-2B8C-93A9-7D01-551B55379EE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st="1541" end="19461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59238" y="1069181"/>
            <a:ext cx="12192000" cy="4719638"/>
          </a:xfrm>
          <a:prstGeom prst="rect">
            <a:avLst/>
          </a:prstGeom>
        </p:spPr>
      </p:pic>
      <p:sp>
        <p:nvSpPr>
          <p:cNvPr id="3" name="Title 5">
            <a:extLst>
              <a:ext uri="{FF2B5EF4-FFF2-40B4-BE49-F238E27FC236}">
                <a16:creationId xmlns:a16="http://schemas.microsoft.com/office/drawing/2014/main" id="{A8C84727-0A89-A635-912C-F29FA1CDF04F}"/>
              </a:ext>
            </a:extLst>
          </p:cNvPr>
          <p:cNvSpPr txBox="1">
            <a:spLocks/>
          </p:cNvSpPr>
          <p:nvPr/>
        </p:nvSpPr>
        <p:spPr>
          <a:xfrm>
            <a:off x="3285598" y="51158"/>
            <a:ext cx="6158921" cy="91101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 spc="3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cap="all" spc="0" dirty="0">
                <a:ea typeface="Source Sans Pro SemiBold" panose="020B0603030403020204" pitchFamily="34" charset="0"/>
              </a:rPr>
              <a:t>Merger Phases</a:t>
            </a:r>
            <a:endParaRPr lang="en-US" cap="all" spc="0" dirty="0">
              <a:ea typeface="Source Sans Pro SemiBold" panose="020B0603030403020204" pitchFamily="34" charset="0"/>
            </a:endParaRPr>
          </a:p>
        </p:txBody>
      </p:sp>
      <p:sp>
        <p:nvSpPr>
          <p:cNvPr id="4" name="Footer Placeholder 7">
            <a:extLst>
              <a:ext uri="{FF2B5EF4-FFF2-40B4-BE49-F238E27FC236}">
                <a16:creationId xmlns:a16="http://schemas.microsoft.com/office/drawing/2014/main" id="{FF6477B5-1F34-B39A-7ABA-21F908734DD5}"/>
              </a:ext>
            </a:extLst>
          </p:cNvPr>
          <p:cNvSpPr txBox="1">
            <a:spLocks/>
          </p:cNvSpPr>
          <p:nvPr/>
        </p:nvSpPr>
        <p:spPr>
          <a:xfrm>
            <a:off x="5399252" y="5808662"/>
            <a:ext cx="79810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b="1" kern="1200" cap="all" spc="100" baseline="0">
                <a:solidFill>
                  <a:schemeClr val="tx1">
                    <a:tint val="75000"/>
                  </a:schemeClr>
                </a:solidFill>
                <a:latin typeface="+mn-lt"/>
                <a:ea typeface="Source Sans Pro SemiBold" panose="020B0603030403020204" pitchFamily="34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cap="none" spc="0" dirty="0"/>
              <a:t>Venturi, GR et al. (in prep)</a:t>
            </a:r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05A02FA-1D0B-09DE-5373-F895AF3EC6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20347"/>
            <a:ext cx="5094563" cy="5137653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800" b="1" dirty="0"/>
              <a:t>Inspiral</a:t>
            </a:r>
          </a:p>
          <a:p>
            <a:pPr marL="0" indent="0"/>
            <a:endParaRPr lang="it-IT" sz="28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dirty="0"/>
              <a:t>Merger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8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dirty="0"/>
              <a:t>Post merger phase/Collapse</a:t>
            </a:r>
          </a:p>
          <a:p>
            <a:pPr marL="15875" lvl="1" indent="0">
              <a:buNone/>
            </a:pPr>
            <a:endParaRPr lang="it-IT" sz="2800" b="1" dirty="0"/>
          </a:p>
          <a:p>
            <a:pPr marL="358775" lvl="1" indent="-342900"/>
            <a:r>
              <a:rPr lang="en-US" sz="2800" b="1" dirty="0"/>
              <a:t>Stable NS/Collapse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01734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9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D9266BFB-C6AF-7B8D-81F2-F3FB67DB72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Date Placeholder 700">
            <a:extLst>
              <a:ext uri="{FF2B5EF4-FFF2-40B4-BE49-F238E27FC236}">
                <a16:creationId xmlns:a16="http://schemas.microsoft.com/office/drawing/2014/main" id="{C1DFFB3F-7353-3D03-FAB2-7BA1FE7D94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0636" y="6356349"/>
            <a:ext cx="2743200" cy="365125"/>
          </a:xfrm>
        </p:spPr>
        <p:txBody>
          <a:bodyPr/>
          <a:lstStyle/>
          <a:p>
            <a:r>
              <a:rPr lang="en-US" dirty="0"/>
              <a:t>Giuseppe Rivieccio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14DB493-1731-A0DC-FB7C-57093D75B3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05485" y="6356350"/>
            <a:ext cx="7981030" cy="365125"/>
          </a:xfrm>
        </p:spPr>
        <p:txBody>
          <a:bodyPr/>
          <a:lstStyle/>
          <a:p>
            <a:r>
              <a:rPr lang="en-US" sz="1200" spc="0" dirty="0"/>
              <a:t>Impact of magnetic field geometry on the</a:t>
            </a:r>
            <a:br>
              <a:rPr lang="en-US" sz="1200" spc="0" dirty="0"/>
            </a:br>
            <a:r>
              <a:rPr lang="en-US" sz="1200" spc="0" dirty="0"/>
              <a:t>nucleosynthesis in binary neutron star mergers</a:t>
            </a:r>
            <a:endParaRPr lang="en-US" dirty="0"/>
          </a:p>
        </p:txBody>
      </p:sp>
      <p:sp>
        <p:nvSpPr>
          <p:cNvPr id="18" name="Slide Number Placeholder 8">
            <a:extLst>
              <a:ext uri="{FF2B5EF4-FFF2-40B4-BE49-F238E27FC236}">
                <a16:creationId xmlns:a16="http://schemas.microsoft.com/office/drawing/2014/main" id="{271E79AE-9AC1-0D67-4358-A063B52B3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A792F7-1D9E-4C7E-A103-E8EDFDC2691E}" type="slidenum">
              <a:rPr lang="en-US" smtClean="0"/>
              <a:t>6</a:t>
            </a:fld>
            <a:endParaRPr lang="en-US" dirty="0"/>
          </a:p>
        </p:txBody>
      </p:sp>
      <p:sp>
        <p:nvSpPr>
          <p:cNvPr id="3" name="Title 5">
            <a:extLst>
              <a:ext uri="{FF2B5EF4-FFF2-40B4-BE49-F238E27FC236}">
                <a16:creationId xmlns:a16="http://schemas.microsoft.com/office/drawing/2014/main" id="{A8C84727-0A89-A635-912C-F29FA1CDF04F}"/>
              </a:ext>
            </a:extLst>
          </p:cNvPr>
          <p:cNvSpPr txBox="1">
            <a:spLocks/>
          </p:cNvSpPr>
          <p:nvPr/>
        </p:nvSpPr>
        <p:spPr>
          <a:xfrm>
            <a:off x="3285598" y="51158"/>
            <a:ext cx="6158921" cy="91101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 spc="3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cap="all" spc="0" dirty="0">
                <a:ea typeface="Source Sans Pro SemiBold" panose="020B0603030403020204" pitchFamily="34" charset="0"/>
              </a:rPr>
              <a:t>Merger Phases</a:t>
            </a:r>
            <a:endParaRPr lang="en-US" cap="all" spc="0" dirty="0">
              <a:ea typeface="Source Sans Pro SemiBold" panose="020B0603030403020204" pitchFamily="34" charset="0"/>
            </a:endParaRPr>
          </a:p>
        </p:txBody>
      </p:sp>
      <p:sp>
        <p:nvSpPr>
          <p:cNvPr id="4" name="Footer Placeholder 7">
            <a:extLst>
              <a:ext uri="{FF2B5EF4-FFF2-40B4-BE49-F238E27FC236}">
                <a16:creationId xmlns:a16="http://schemas.microsoft.com/office/drawing/2014/main" id="{FF6477B5-1F34-B39A-7ABA-21F908734DD5}"/>
              </a:ext>
            </a:extLst>
          </p:cNvPr>
          <p:cNvSpPr txBox="1">
            <a:spLocks/>
          </p:cNvSpPr>
          <p:nvPr/>
        </p:nvSpPr>
        <p:spPr>
          <a:xfrm>
            <a:off x="5399252" y="5808662"/>
            <a:ext cx="79810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b="1" kern="1200" cap="all" spc="100" baseline="0">
                <a:solidFill>
                  <a:schemeClr val="tx1">
                    <a:tint val="75000"/>
                  </a:schemeClr>
                </a:solidFill>
                <a:latin typeface="+mn-lt"/>
                <a:ea typeface="Source Sans Pro SemiBold" panose="020B0603030403020204" pitchFamily="34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cap="none" spc="0" dirty="0"/>
              <a:t>Venturi, GR et al. (in prep)</a:t>
            </a:r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05A02FA-1D0B-09DE-5373-F895AF3EC6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20347"/>
            <a:ext cx="5094563" cy="5137653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800" b="1" dirty="0"/>
              <a:t>Inspiral</a:t>
            </a:r>
          </a:p>
          <a:p>
            <a:pPr marL="0" indent="0"/>
            <a:endParaRPr lang="it-IT" sz="28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dirty="0"/>
              <a:t>Merger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8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dirty="0"/>
              <a:t>Post merger phase/Collapse</a:t>
            </a:r>
          </a:p>
          <a:p>
            <a:pPr marL="15875" lvl="1" indent="0">
              <a:buNone/>
            </a:pPr>
            <a:endParaRPr lang="it-IT" sz="2800" b="1" dirty="0"/>
          </a:p>
          <a:p>
            <a:pPr marL="358775" lvl="1" indent="-342900"/>
            <a:r>
              <a:rPr lang="en-US" sz="2800" b="1" dirty="0"/>
              <a:t>Stable NS/Collapse</a:t>
            </a:r>
          </a:p>
        </p:txBody>
      </p:sp>
      <p:pic>
        <p:nvPicPr>
          <p:cNvPr id="10" name="Picture 4" descr="Gravitational-wave strain from a numerical relativity simulation of a binary neutron star merger. Gravitational-waves from the hypermassive post-merger remnant can have amplitudes comparable to that of the peak of the inspiral. In this example, the gravitational-wave signal shuts off rapidly approximately 14ms\documentclass[12pt]{minimal} \usepackage{amsmath} \usepackage{wasysym} \usepackage{amsfonts} \usepackage{amssymb} \usepackage{amsbsy} \usepackage{mathrsfs} \usepackage{upgreek} \setlength{\oddsidemargin}{-69pt} \begin{document}$$14 \hbox { ms}$$\end{document} after the merger, signifying the collapse of the hypermassive neutron star to a black hole. This simulation [197, 198] is of an equal-mass binary with M=1.35M⊙\documentclass[12pt]{minimal} \usepackage{amsmath} \usepackage{wasysym} \usepackage{amsfonts} \usepackage{amssymb} \usepackage{amsbsy} \usepackage{mathrsfs} \usepackage{upgreek} \setlength{\oddsidemargin}{-69pt} \begin{document}$$M=1.35\,M_{\odot }$$\end{document} component masses using the H4 equation of state at a distance of 40Mpc\documentclass[12pt]{minimal} \usepackage{amsmath} \usepackage{wasysym} \usepackage{amsfonts} \usepackage{amssymb} \usepackage{amsbsy} \usepackage{mathrsfs} \usepackage{upgreek} \setlength{\oddsidemargin}{-69pt} \begin{document}$$ 40 \hbox { Mpc}$$\end{document}">
            <a:extLst>
              <a:ext uri="{FF2B5EF4-FFF2-40B4-BE49-F238E27FC236}">
                <a16:creationId xmlns:a16="http://schemas.microsoft.com/office/drawing/2014/main" id="{AF5D16A2-D624-A0B6-582E-B5B242FF4D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5165" y="1784271"/>
            <a:ext cx="5825080" cy="3289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749811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16EC6CBE-3FE6-3A02-231E-7B79ECCCD0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BE7CB040-D45D-F45D-536D-C93FF586A2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7893" y="3015051"/>
            <a:ext cx="4198859" cy="4169610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dirty="0"/>
              <a:t>Faster collapse to black hole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dirty="0"/>
              <a:t>Frequency shift in GWs</a:t>
            </a:r>
          </a:p>
          <a:p>
            <a:pPr marL="0" indent="0"/>
            <a:endParaRPr lang="en-US" dirty="0"/>
          </a:p>
          <a:p>
            <a:pPr marL="15875" lvl="1" indent="0">
              <a:buNone/>
            </a:pPr>
            <a:r>
              <a:rPr lang="en-US" sz="1600" dirty="0"/>
              <a:t>Other references about B-field and nucleosynthesis:</a:t>
            </a:r>
          </a:p>
          <a:p>
            <a:pPr marL="301625" lvl="1" indent="-285750"/>
            <a:r>
              <a:rPr lang="en-US" sz="1400" dirty="0"/>
              <a:t>De Haas et al. (2025), 10.1093/</a:t>
            </a:r>
            <a:r>
              <a:rPr lang="en-US" sz="1400" dirty="0" err="1"/>
              <a:t>mnras</a:t>
            </a:r>
            <a:r>
              <a:rPr lang="en-US" sz="1400" dirty="0"/>
              <a:t>/stad2931</a:t>
            </a:r>
            <a:endParaRPr lang="en-US" sz="1600" dirty="0"/>
          </a:p>
          <a:p>
            <a:pPr marL="301625" lvl="1" indent="-285750"/>
            <a:r>
              <a:rPr lang="en-US" sz="1400" dirty="0"/>
              <a:t>Kelsey A. Lund </a:t>
            </a:r>
            <a:r>
              <a:rPr lang="en-US" sz="1400" i="1" dirty="0"/>
              <a:t>et al</a:t>
            </a:r>
            <a:r>
              <a:rPr lang="en-US" sz="1400" dirty="0"/>
              <a:t> 2024 </a:t>
            </a:r>
            <a:r>
              <a:rPr lang="en-US" sz="1400" i="1" dirty="0" err="1"/>
              <a:t>ApJ</a:t>
            </a:r>
            <a:r>
              <a:rPr lang="en-US" sz="1400" dirty="0"/>
              <a:t> 964 111</a:t>
            </a:r>
            <a:endParaRPr lang="en-US" sz="1000" dirty="0"/>
          </a:p>
        </p:txBody>
      </p:sp>
      <p:sp>
        <p:nvSpPr>
          <p:cNvPr id="11" name="Date Placeholder 700">
            <a:extLst>
              <a:ext uri="{FF2B5EF4-FFF2-40B4-BE49-F238E27FC236}">
                <a16:creationId xmlns:a16="http://schemas.microsoft.com/office/drawing/2014/main" id="{4A23A63F-AEE2-41A4-EBF7-920A10B7A0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0636" y="6356349"/>
            <a:ext cx="2743200" cy="365125"/>
          </a:xfrm>
        </p:spPr>
        <p:txBody>
          <a:bodyPr/>
          <a:lstStyle/>
          <a:p>
            <a:r>
              <a:rPr lang="en-US" dirty="0"/>
              <a:t>Giuseppe Rivieccio</a:t>
            </a:r>
          </a:p>
        </p:txBody>
      </p:sp>
      <p:sp>
        <p:nvSpPr>
          <p:cNvPr id="17" name="Footer Placeholder 7">
            <a:extLst>
              <a:ext uri="{FF2B5EF4-FFF2-40B4-BE49-F238E27FC236}">
                <a16:creationId xmlns:a16="http://schemas.microsoft.com/office/drawing/2014/main" id="{07D25FFC-4A1D-BE2D-71CA-4CF5A05AE3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05485" y="6356350"/>
            <a:ext cx="7981030" cy="365125"/>
          </a:xfrm>
        </p:spPr>
        <p:txBody>
          <a:bodyPr/>
          <a:lstStyle/>
          <a:p>
            <a:r>
              <a:rPr lang="en-US" sz="1200" spc="0" dirty="0"/>
              <a:t>Impact of magnetic field geometry on the</a:t>
            </a:r>
            <a:br>
              <a:rPr lang="en-US" sz="1200" spc="0" dirty="0"/>
            </a:br>
            <a:r>
              <a:rPr lang="en-US" sz="1200" spc="0" dirty="0"/>
              <a:t>nucleosynthesis in binary neutron star mergers</a:t>
            </a:r>
            <a:endParaRPr lang="en-US" dirty="0"/>
          </a:p>
        </p:txBody>
      </p:sp>
      <p:sp>
        <p:nvSpPr>
          <p:cNvPr id="18" name="Slide Number Placeholder 8">
            <a:extLst>
              <a:ext uri="{FF2B5EF4-FFF2-40B4-BE49-F238E27FC236}">
                <a16:creationId xmlns:a16="http://schemas.microsoft.com/office/drawing/2014/main" id="{0D156F5D-F379-9ED5-B1B8-71B278AFE8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A792F7-1D9E-4C7E-A103-E8EDFDC2691E}" type="slidenum">
              <a:rPr lang="en-US" smtClean="0"/>
              <a:t>7</a:t>
            </a:fld>
            <a:endParaRPr lang="en-US" dirty="0"/>
          </a:p>
        </p:txBody>
      </p:sp>
      <p:sp>
        <p:nvSpPr>
          <p:cNvPr id="2" name="Title 5">
            <a:extLst>
              <a:ext uri="{FF2B5EF4-FFF2-40B4-BE49-F238E27FC236}">
                <a16:creationId xmlns:a16="http://schemas.microsoft.com/office/drawing/2014/main" id="{718C548F-BDAA-320A-87CF-7ADFF37700E7}"/>
              </a:ext>
            </a:extLst>
          </p:cNvPr>
          <p:cNvSpPr txBox="1">
            <a:spLocks/>
          </p:cNvSpPr>
          <p:nvPr/>
        </p:nvSpPr>
        <p:spPr>
          <a:xfrm>
            <a:off x="675826" y="147424"/>
            <a:ext cx="6158921" cy="91101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 spc="3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cap="all" spc="0" dirty="0">
                <a:ea typeface="Source Sans Pro SemiBold" panose="020B0603030403020204" pitchFamily="34" charset="0"/>
              </a:rPr>
              <a:t>B-field in BNS</a:t>
            </a:r>
            <a:endParaRPr lang="en-US" cap="all" spc="0" dirty="0">
              <a:ea typeface="Source Sans Pro SemiBold" panose="020B0603030403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8F55054-D8B1-C8F2-51FE-982940D033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5170" y="480827"/>
            <a:ext cx="2693609" cy="5012493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1FD00F89-87B3-C740-B13D-C1D425D20E77}"/>
              </a:ext>
            </a:extLst>
          </p:cNvPr>
          <p:cNvCxnSpPr>
            <a:cxnSpLocks/>
          </p:cNvCxnSpPr>
          <p:nvPr/>
        </p:nvCxnSpPr>
        <p:spPr>
          <a:xfrm>
            <a:off x="10730479" y="1041138"/>
            <a:ext cx="0" cy="4452182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itle 5">
                <a:extLst>
                  <a:ext uri="{FF2B5EF4-FFF2-40B4-BE49-F238E27FC236}">
                    <a16:creationId xmlns:a16="http://schemas.microsoft.com/office/drawing/2014/main" id="{F8DD104F-627E-9BD0-BB4B-256326CEBB0A}"/>
                  </a:ext>
                </a:extLst>
              </p:cNvPr>
              <p:cNvSpPr txBox="1">
                <a:spLocks/>
              </p:cNvSpPr>
              <p:nvPr/>
            </p:nvSpPr>
            <p:spPr>
              <a:xfrm rot="5400000">
                <a:off x="8022638" y="2811723"/>
                <a:ext cx="6158921" cy="911012"/>
              </a:xfrm>
              <a:prstGeom prst="rect">
                <a:avLst/>
              </a:prstGeom>
            </p:spPr>
            <p:txBody>
              <a:bodyPr vert="horz" lIns="91440" tIns="45720" rIns="91440" bIns="45720" rtlCol="0" anchor="b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b="1" i="0" kern="1200" spc="3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sz="32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3200" b="1" i="1" smtClean="0">
                              <a:latin typeface="Cambria Math" panose="02040503050406030204" pitchFamily="18" charset="0"/>
                            </a:rPr>
                            <m:t>𝑩</m:t>
                          </m:r>
                        </m:e>
                        <m:sup>
                          <m:r>
                            <a:rPr lang="it-IT" sz="32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Title 5">
                <a:extLst>
                  <a:ext uri="{FF2B5EF4-FFF2-40B4-BE49-F238E27FC236}">
                    <a16:creationId xmlns:a16="http://schemas.microsoft.com/office/drawing/2014/main" id="{F8DD104F-627E-9BD0-BB4B-256326CEBB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5400000">
                <a:off x="8022638" y="2811723"/>
                <a:ext cx="6158921" cy="91101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3E42B85A-CF59-5AD7-B703-14E1F7AC521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52523" b="79034"/>
          <a:stretch/>
        </p:blipFill>
        <p:spPr>
          <a:xfrm>
            <a:off x="3744276" y="1234838"/>
            <a:ext cx="4041029" cy="108005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4BCC2BE-10CC-B97D-6CA1-6E6DF4A4E2B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93392" b="79034"/>
          <a:stretch/>
        </p:blipFill>
        <p:spPr>
          <a:xfrm>
            <a:off x="3363837" y="1234838"/>
            <a:ext cx="562439" cy="10800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3F0EA5C-76B2-D861-175B-2469E3E809E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47470" t="89719"/>
          <a:stretch/>
        </p:blipFill>
        <p:spPr>
          <a:xfrm>
            <a:off x="3363836" y="2314890"/>
            <a:ext cx="4421469" cy="523759"/>
          </a:xfrm>
          <a:prstGeom prst="rect">
            <a:avLst/>
          </a:prstGeom>
        </p:spPr>
      </p:pic>
      <p:sp>
        <p:nvSpPr>
          <p:cNvPr id="21" name="Footer Placeholder 7">
            <a:extLst>
              <a:ext uri="{FF2B5EF4-FFF2-40B4-BE49-F238E27FC236}">
                <a16:creationId xmlns:a16="http://schemas.microsoft.com/office/drawing/2014/main" id="{EB2455BD-26E6-E426-0CF7-2FAEDFF15D80}"/>
              </a:ext>
            </a:extLst>
          </p:cNvPr>
          <p:cNvSpPr txBox="1">
            <a:spLocks/>
          </p:cNvSpPr>
          <p:nvPr/>
        </p:nvSpPr>
        <p:spPr>
          <a:xfrm>
            <a:off x="7601548" y="5981565"/>
            <a:ext cx="35729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b="1" kern="1200" cap="all" spc="100" baseline="0">
                <a:solidFill>
                  <a:schemeClr val="tx1">
                    <a:tint val="75000"/>
                  </a:schemeClr>
                </a:solidFill>
                <a:latin typeface="+mn-lt"/>
                <a:ea typeface="Source Sans Pro SemiBold" panose="020B0603030403020204" pitchFamily="34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spc="0" dirty="0"/>
              <a:t>Bamber et al. (2025</a:t>
            </a:r>
            <a:r>
              <a:rPr lang="en-US" sz="1100" cap="none" spc="0" dirty="0"/>
              <a:t>), PhysRevD.111.044038</a:t>
            </a:r>
            <a:endParaRPr lang="en-US" sz="11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B75FBD3-A4CA-5933-1224-132D9E8543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05170" y="5493320"/>
            <a:ext cx="2693609" cy="5352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85095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D9266BFB-C6AF-7B8D-81F2-F3FB67DB72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9" name="Content Placeholder 2">
                <a:extLst>
                  <a:ext uri="{FF2B5EF4-FFF2-40B4-BE49-F238E27FC236}">
                    <a16:creationId xmlns:a16="http://schemas.microsoft.com/office/drawing/2014/main" id="{8E6A0C45-E923-C4F5-2D0E-E2B9B6384AA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93553" y="2830004"/>
                <a:ext cx="6002447" cy="2104697"/>
              </a:xfrm>
            </p:spPr>
            <p:txBody>
              <a:bodyPr/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it-IT" dirty="0"/>
                  <a:t>EoSs:</a:t>
                </a:r>
              </a:p>
              <a:p>
                <a:pPr marL="800100" lvl="1" indent="-342900"/>
                <a:r>
                  <a:rPr lang="it-IT" dirty="0"/>
                  <a:t>SFHo (soft)		 </a:t>
                </a:r>
                <a14:m>
                  <m:oMath xmlns:m="http://schemas.openxmlformats.org/officeDocument/2006/math">
                    <m:r>
                      <a:rPr lang="it-IT" i="1" dirty="0" smtClean="0">
                        <a:latin typeface="Cambria Math" panose="02040503050406030204" pitchFamily="18" charset="0"/>
                      </a:rPr>
                      <m:t>𝑞</m:t>
                    </m:r>
                    <m:r>
                      <a:rPr lang="it-IT" i="1" dirty="0"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i="1" dirty="0" smtClean="0">
                        <a:latin typeface="Cambria Math" panose="02040503050406030204" pitchFamily="18" charset="0"/>
                      </a:rPr>
                      <m:t>= 1</m:t>
                    </m:r>
                  </m:oMath>
                </a14:m>
                <a:r>
                  <a:rPr lang="it-IT" dirty="0"/>
                  <a:t>,25</a:t>
                </a:r>
              </a:p>
              <a:p>
                <a:pPr marL="800100" lvl="1" indent="-342900"/>
                <a:r>
                  <a:rPr lang="it-IT" dirty="0"/>
                  <a:t>DD2 (intermediate)	 </a:t>
                </a:r>
                <a14:m>
                  <m:oMath xmlns:m="http://schemas.openxmlformats.org/officeDocument/2006/math">
                    <m:r>
                      <a:rPr lang="it-IT" i="1" dirty="0" smtClean="0">
                        <a:latin typeface="Cambria Math" panose="02040503050406030204" pitchFamily="18" charset="0"/>
                      </a:rPr>
                      <m:t>𝑞</m:t>
                    </m:r>
                    <m:r>
                      <a:rPr lang="it-IT" i="1" dirty="0"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i="1" dirty="0" smtClean="0">
                        <a:latin typeface="Cambria Math" panose="02040503050406030204" pitchFamily="18" charset="0"/>
                      </a:rPr>
                      <m:t>= 1</m:t>
                    </m:r>
                    <m:r>
                      <a:rPr lang="it-IT" b="0" i="1" dirty="0" smtClean="0">
                        <a:latin typeface="Cambria Math" panose="02040503050406030204" pitchFamily="18" charset="0"/>
                      </a:rPr>
                      <m:t>,25</m:t>
                    </m:r>
                  </m:oMath>
                </a14:m>
                <a:r>
                  <a:rPr lang="it-IT" dirty="0"/>
                  <a:t>	</a:t>
                </a:r>
              </a:p>
              <a:p>
                <a:pPr marL="800100" lvl="1" indent="-342900"/>
                <a:r>
                  <a:rPr lang="it-IT" dirty="0"/>
                  <a:t>HShen (stiff)		 </a:t>
                </a:r>
                <a14:m>
                  <m:oMath xmlns:m="http://schemas.openxmlformats.org/officeDocument/2006/math">
                    <m:r>
                      <a:rPr lang="it-IT" i="1" dirty="0" smtClean="0">
                        <a:latin typeface="Cambria Math" panose="02040503050406030204" pitchFamily="18" charset="0"/>
                      </a:rPr>
                      <m:t>𝑞</m:t>
                    </m:r>
                    <m:r>
                      <a:rPr lang="it-IT" i="1" dirty="0"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i="1" dirty="0" smtClean="0">
                        <a:latin typeface="Cambria Math" panose="02040503050406030204" pitchFamily="18" charset="0"/>
                      </a:rPr>
                      <m:t>= 1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9" name="Content Placeholder 2">
                <a:extLst>
                  <a:ext uri="{FF2B5EF4-FFF2-40B4-BE49-F238E27FC236}">
                    <a16:creationId xmlns:a16="http://schemas.microsoft.com/office/drawing/2014/main" id="{8E6A0C45-E923-C4F5-2D0E-E2B9B6384AA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3553" y="2830004"/>
                <a:ext cx="6002447" cy="2104697"/>
              </a:xfrm>
              <a:blipFill>
                <a:blip r:embed="rId3"/>
                <a:stretch>
                  <a:fillRect l="-1320" t="-40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Date Placeholder 700">
            <a:extLst>
              <a:ext uri="{FF2B5EF4-FFF2-40B4-BE49-F238E27FC236}">
                <a16:creationId xmlns:a16="http://schemas.microsoft.com/office/drawing/2014/main" id="{C1DFFB3F-7353-3D03-FAB2-7BA1FE7D94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0636" y="6356349"/>
            <a:ext cx="2743200" cy="365125"/>
          </a:xfrm>
        </p:spPr>
        <p:txBody>
          <a:bodyPr/>
          <a:lstStyle/>
          <a:p>
            <a:r>
              <a:rPr lang="en-US" dirty="0"/>
              <a:t>Giuseppe Rivieccio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14DB493-1731-A0DC-FB7C-57093D75B3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05485" y="6356350"/>
            <a:ext cx="7981030" cy="365125"/>
          </a:xfrm>
        </p:spPr>
        <p:txBody>
          <a:bodyPr/>
          <a:lstStyle/>
          <a:p>
            <a:r>
              <a:rPr lang="en-US" sz="1200" spc="0" dirty="0"/>
              <a:t>Impact of magnetic field geometry on the</a:t>
            </a:r>
            <a:br>
              <a:rPr lang="en-US" sz="1200" spc="0" dirty="0"/>
            </a:br>
            <a:r>
              <a:rPr lang="en-US" sz="1200" spc="0" dirty="0"/>
              <a:t>nucleosynthesis in binary neutron star mergers</a:t>
            </a:r>
            <a:endParaRPr lang="en-US" dirty="0"/>
          </a:p>
        </p:txBody>
      </p:sp>
      <p:sp>
        <p:nvSpPr>
          <p:cNvPr id="18" name="Slide Number Placeholder 8">
            <a:extLst>
              <a:ext uri="{FF2B5EF4-FFF2-40B4-BE49-F238E27FC236}">
                <a16:creationId xmlns:a16="http://schemas.microsoft.com/office/drawing/2014/main" id="{271E79AE-9AC1-0D67-4358-A063B52B3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A792F7-1D9E-4C7E-A103-E8EDFDC2691E}" type="slidenum">
              <a:rPr lang="en-US" smtClean="0"/>
              <a:t>8</a:t>
            </a:fld>
            <a:endParaRPr lang="en-US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9B02A969-BD51-A6C6-9E83-F135B4E403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667" b="32644"/>
          <a:stretch/>
        </p:blipFill>
        <p:spPr bwMode="auto">
          <a:xfrm>
            <a:off x="5502274" y="1319949"/>
            <a:ext cx="6689725" cy="2104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821EFC0B-9E92-DAEE-3965-65604AF6D6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241" b="34943"/>
          <a:stretch/>
        </p:blipFill>
        <p:spPr bwMode="auto">
          <a:xfrm>
            <a:off x="5502275" y="3949434"/>
            <a:ext cx="6689725" cy="1907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5">
            <a:extLst>
              <a:ext uri="{FF2B5EF4-FFF2-40B4-BE49-F238E27FC236}">
                <a16:creationId xmlns:a16="http://schemas.microsoft.com/office/drawing/2014/main" id="{A8C84727-0A89-A635-912C-F29FA1CDF04F}"/>
              </a:ext>
            </a:extLst>
          </p:cNvPr>
          <p:cNvSpPr txBox="1">
            <a:spLocks/>
          </p:cNvSpPr>
          <p:nvPr/>
        </p:nvSpPr>
        <p:spPr>
          <a:xfrm>
            <a:off x="3285598" y="51158"/>
            <a:ext cx="6158921" cy="91101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 spc="3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cap="all" spc="0" dirty="0">
                <a:ea typeface="Source Sans Pro SemiBold" panose="020B0603030403020204" pitchFamily="34" charset="0"/>
              </a:rPr>
              <a:t>Our Setup</a:t>
            </a:r>
            <a:endParaRPr lang="en-US" cap="all" spc="0" dirty="0">
              <a:ea typeface="Source Sans Pro SemiBold" panose="020B0603030403020204" pitchFamily="34" charset="0"/>
            </a:endParaRPr>
          </a:p>
        </p:txBody>
      </p:sp>
      <p:sp>
        <p:nvSpPr>
          <p:cNvPr id="4" name="Footer Placeholder 7">
            <a:extLst>
              <a:ext uri="{FF2B5EF4-FFF2-40B4-BE49-F238E27FC236}">
                <a16:creationId xmlns:a16="http://schemas.microsoft.com/office/drawing/2014/main" id="{FF6477B5-1F34-B39A-7ABA-21F908734DD5}"/>
              </a:ext>
            </a:extLst>
          </p:cNvPr>
          <p:cNvSpPr txBox="1">
            <a:spLocks/>
          </p:cNvSpPr>
          <p:nvPr/>
        </p:nvSpPr>
        <p:spPr>
          <a:xfrm>
            <a:off x="5036229" y="5857061"/>
            <a:ext cx="79810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b="1" kern="1200" cap="all" spc="100" baseline="0">
                <a:solidFill>
                  <a:schemeClr val="tx1">
                    <a:tint val="75000"/>
                  </a:schemeClr>
                </a:solidFill>
                <a:latin typeface="+mn-lt"/>
                <a:ea typeface="Source Sans Pro SemiBold" panose="020B0603030403020204" pitchFamily="34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cap="none" spc="0" dirty="0"/>
              <a:t>Venturi, GR et al. (in prep)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36431F9-4C3B-7029-9503-71C9C7E60807}"/>
              </a:ext>
            </a:extLst>
          </p:cNvPr>
          <p:cNvSpPr txBox="1"/>
          <p:nvPr/>
        </p:nvSpPr>
        <p:spPr>
          <a:xfrm>
            <a:off x="6636544" y="950617"/>
            <a:ext cx="651033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00100" lvl="1" indent="-342900"/>
            <a:r>
              <a:rPr lang="it-IT" sz="2000" dirty="0"/>
              <a:t>Toroidal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760D2CE-B463-7B85-358A-DAC31CA16000}"/>
              </a:ext>
            </a:extLst>
          </p:cNvPr>
          <p:cNvSpPr txBox="1"/>
          <p:nvPr/>
        </p:nvSpPr>
        <p:spPr>
          <a:xfrm>
            <a:off x="6636544" y="3512834"/>
            <a:ext cx="651033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00100" lvl="1" indent="-342900"/>
            <a:r>
              <a:rPr lang="it-IT" sz="2000" dirty="0"/>
              <a:t>Poloidal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809269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BE0C4F75-685B-4D28-9AB0-AFBC3DDA50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5EDBD7D-14FF-9C64-6297-978234BEDA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0430" y="1527950"/>
            <a:ext cx="6002447" cy="4051753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dirty="0"/>
              <a:t>BNS simulation using:</a:t>
            </a:r>
          </a:p>
          <a:p>
            <a:pPr marL="457200" lvl="1" indent="0">
              <a:buNone/>
            </a:pPr>
            <a:r>
              <a:rPr lang="it-IT" dirty="0"/>
              <a:t>Einstein Toolkit + IllinoidGRMHD  </a:t>
            </a:r>
          </a:p>
          <a:p>
            <a:pPr marL="457200" lvl="1" indent="0">
              <a:buNone/>
            </a:pPr>
            <a:r>
              <a:rPr lang="it-IT" dirty="0"/>
              <a:t>adding tracer particles evolution</a:t>
            </a:r>
          </a:p>
          <a:p>
            <a:pPr marL="457200" lvl="1" indent="0">
              <a:buNone/>
            </a:pPr>
            <a:r>
              <a:rPr lang="it-IT" dirty="0"/>
              <a:t>	</a:t>
            </a:r>
            <a:r>
              <a:rPr lang="it-IT" sz="2000" dirty="0"/>
              <a:t>(up to 40 ms after merger)</a:t>
            </a:r>
            <a:endParaRPr lang="it-IT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dirty="0"/>
              <a:t>Nucleosynthesis using WinNet</a:t>
            </a:r>
            <a:endParaRPr lang="en-US" dirty="0"/>
          </a:p>
          <a:p>
            <a:pPr marL="15875" lvl="1" indent="0">
              <a:buNone/>
            </a:pPr>
            <a:r>
              <a:rPr lang="en-US" dirty="0"/>
              <a:t>	Of the ejected tracers</a:t>
            </a:r>
          </a:p>
        </p:txBody>
      </p:sp>
      <p:sp>
        <p:nvSpPr>
          <p:cNvPr id="27" name="Date Placeholder 700">
            <a:extLst>
              <a:ext uri="{FF2B5EF4-FFF2-40B4-BE49-F238E27FC236}">
                <a16:creationId xmlns:a16="http://schemas.microsoft.com/office/drawing/2014/main" id="{0BF92A2D-35C0-711D-42BD-A62CD37C6F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0636" y="6356349"/>
            <a:ext cx="2743200" cy="365125"/>
          </a:xfrm>
        </p:spPr>
        <p:txBody>
          <a:bodyPr/>
          <a:lstStyle/>
          <a:p>
            <a:r>
              <a:rPr lang="en-US" dirty="0"/>
              <a:t>Giuseppe Rivieccio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2E2B237-FE13-292E-2253-869376E476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05485" y="6356350"/>
            <a:ext cx="7981030" cy="365125"/>
          </a:xfrm>
        </p:spPr>
        <p:txBody>
          <a:bodyPr/>
          <a:lstStyle/>
          <a:p>
            <a:r>
              <a:rPr lang="en-US" sz="1200" spc="0" dirty="0"/>
              <a:t>Impact of magnetic field geometry on the</a:t>
            </a:r>
            <a:br>
              <a:rPr lang="en-US" sz="1200" spc="0" dirty="0"/>
            </a:br>
            <a:r>
              <a:rPr lang="en-US" sz="1200" spc="0" dirty="0"/>
              <a:t>nucleosynthesis in binary neutron star mergers</a:t>
            </a:r>
            <a:endParaRPr lang="en-US" dirty="0"/>
          </a:p>
        </p:txBody>
      </p:sp>
      <p:sp>
        <p:nvSpPr>
          <p:cNvPr id="18" name="Slide Number Placeholder 8">
            <a:extLst>
              <a:ext uri="{FF2B5EF4-FFF2-40B4-BE49-F238E27FC236}">
                <a16:creationId xmlns:a16="http://schemas.microsoft.com/office/drawing/2014/main" id="{1C82FE84-E11B-2D26-A1C9-0AE7B8B418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A792F7-1D9E-4C7E-A103-E8EDFDC2691E}" type="slidenum">
              <a:rPr lang="en-US" smtClean="0"/>
              <a:t>9</a:t>
            </a:fld>
            <a:endParaRPr lang="en-US" dirty="0"/>
          </a:p>
        </p:txBody>
      </p:sp>
      <p:pic>
        <p:nvPicPr>
          <p:cNvPr id="1026" name="Picture 2" descr="Einstein Toolkit · GitHub">
            <a:extLst>
              <a:ext uri="{FF2B5EF4-FFF2-40B4-BE49-F238E27FC236}">
                <a16:creationId xmlns:a16="http://schemas.microsoft.com/office/drawing/2014/main" id="{BDC66BDC-73D6-57FC-C2C7-246BA1290A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0940" y="1198084"/>
            <a:ext cx="17145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AB2C2E47-8ACB-F22A-16BF-F3C649C250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377" y="3764276"/>
            <a:ext cx="4660206" cy="1656962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187F453-A668-7757-B850-BA2DC9279D8B}"/>
              </a:ext>
            </a:extLst>
          </p:cNvPr>
          <p:cNvSpPr txBox="1"/>
          <p:nvPr/>
        </p:nvSpPr>
        <p:spPr>
          <a:xfrm>
            <a:off x="6945935" y="5421238"/>
            <a:ext cx="60972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nuc-astro.github.io/</a:t>
            </a:r>
            <a:r>
              <a:rPr lang="en-US" dirty="0" err="1"/>
              <a:t>WinNet</a:t>
            </a:r>
            <a:r>
              <a:rPr lang="en-US" dirty="0"/>
              <a:t>/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9933FAF-333A-02AE-3D6B-76FE9C263F45}"/>
              </a:ext>
            </a:extLst>
          </p:cNvPr>
          <p:cNvSpPr txBox="1"/>
          <p:nvPr/>
        </p:nvSpPr>
        <p:spPr>
          <a:xfrm>
            <a:off x="4697037" y="2857447"/>
            <a:ext cx="264071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www.einsteintoolkit.org</a:t>
            </a:r>
          </a:p>
          <a:p>
            <a:pPr algn="ctr"/>
            <a:r>
              <a:rPr lang="en-US" dirty="0"/>
              <a:t>www.illinoisgrmhd.net</a:t>
            </a:r>
          </a:p>
        </p:txBody>
      </p:sp>
      <p:sp>
        <p:nvSpPr>
          <p:cNvPr id="2" name="Title 5">
            <a:extLst>
              <a:ext uri="{FF2B5EF4-FFF2-40B4-BE49-F238E27FC236}">
                <a16:creationId xmlns:a16="http://schemas.microsoft.com/office/drawing/2014/main" id="{753AEA3D-E1F9-1714-E1CD-050A23183487}"/>
              </a:ext>
            </a:extLst>
          </p:cNvPr>
          <p:cNvSpPr txBox="1">
            <a:spLocks/>
          </p:cNvSpPr>
          <p:nvPr/>
        </p:nvSpPr>
        <p:spPr>
          <a:xfrm>
            <a:off x="3285598" y="51158"/>
            <a:ext cx="6158921" cy="91101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 spc="3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cap="all" spc="0" dirty="0">
                <a:ea typeface="Source Sans Pro SemiBold" panose="020B0603030403020204" pitchFamily="34" charset="0"/>
              </a:rPr>
              <a:t>Our Setup</a:t>
            </a:r>
            <a:endParaRPr lang="en-US" cap="all" spc="0" dirty="0">
              <a:ea typeface="Source Sans Pro SemiBold" panose="020B0603030403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1E4FD12-9A43-478C-0D48-5BD241E81B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14962" y="984042"/>
            <a:ext cx="4776608" cy="214258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3EF0A4A-C5ED-1C29-BA4B-0885B39E0157}"/>
              </a:ext>
            </a:extLst>
          </p:cNvPr>
          <p:cNvSpPr/>
          <p:nvPr/>
        </p:nvSpPr>
        <p:spPr>
          <a:xfrm>
            <a:off x="10239150" y="2750206"/>
            <a:ext cx="1752420" cy="36933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8203593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0.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7|9.2|28.5|6.9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9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9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7|9.2|28.5|6.9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7|9.2|28.5|6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0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0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1|41.4|27.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7|9.2|28.5|6.9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9"/>
</p:tagLst>
</file>

<file path=ppt/theme/theme1.xml><?xml version="1.0" encoding="utf-8"?>
<a:theme xmlns:a="http://schemas.openxmlformats.org/drawingml/2006/main" name="FunkyShapesDarkVTI">
  <a:themeElements>
    <a:clrScheme name="Custom 4">
      <a:dk1>
        <a:srgbClr val="FFFFFF"/>
      </a:dk1>
      <a:lt1>
        <a:srgbClr val="000000"/>
      </a:lt1>
      <a:dk2>
        <a:srgbClr val="F3FFF8"/>
      </a:dk2>
      <a:lt2>
        <a:srgbClr val="2D2D2D"/>
      </a:lt2>
      <a:accent1>
        <a:srgbClr val="FF80BD"/>
      </a:accent1>
      <a:accent2>
        <a:srgbClr val="1EB9D3"/>
      </a:accent2>
      <a:accent3>
        <a:srgbClr val="21C46B"/>
      </a:accent3>
      <a:accent4>
        <a:srgbClr val="EA9600"/>
      </a:accent4>
      <a:accent5>
        <a:srgbClr val="F43B56"/>
      </a:accent5>
      <a:accent6>
        <a:srgbClr val="4B56E8"/>
      </a:accent6>
      <a:hlink>
        <a:srgbClr val="8F61FF"/>
      </a:hlink>
      <a:folHlink>
        <a:srgbClr val="F900A0"/>
      </a:folHlink>
    </a:clrScheme>
    <a:fontScheme name="Source Sans Pro">
      <a:majorFont>
        <a:latin typeface="Source Sans Pro"/>
        <a:ea typeface=""/>
        <a:cs typeface=""/>
      </a:majorFont>
      <a:minorFont>
        <a:latin typeface="Source Sans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unkyShapesDarkVTI" id="{84637DF0-7D2D-4F20-816C-4D6C45F3FAF2}" vid="{0EF594EE-C33F-480F-80E7-D4F74C1C30E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8" ma:contentTypeDescription="Create a new document." ma:contentTypeScope="" ma:versionID="22a266b9fa9a230c5a512669d8b298c3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eddc33fff6b14141ee5c74a0d29ea6a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  <xsd:element ref="ns1:_ip_UnifiedCompliancePolicyProperties" minOccurs="0"/>
                <xsd:element ref="ns1:_ip_UnifiedCompliancePolicyUIAction" minOccurs="0"/>
                <xsd:element ref="ns2:Image" minOccurs="0"/>
                <xsd:element ref="ns2:lcf76f155ced4ddcb4097134ff3c332f" minOccurs="0"/>
                <xsd:element ref="ns4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22" nillable="true" ma:displayName="Image" ma:format="Image" ma:internalName="Imag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lcf76f155ced4ddcb4097134ff3c332f" ma:index="24" nillable="true" ma:taxonomy="true" ma:internalName="lcf76f155ced4ddcb4097134ff3c332f" ma:taxonomyFieldName="MediaServiceAITags" ma:displayName="Image Tags" ma:readOnly="false" ma:fieldId="{5cf76f15-5ced-4ddc-b409-7134ff3c332f}" ma:taxonomyMulti="true" ma:sspId="e385fb40-52d4-4fae-9c5b-3e8ff8a5878e" ma:termSetId="09814cd3-568e-4e90-9814-8d621ff8fb84" ma:anchorId="00000000-0000-0000-0000-000000000000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5" nillable="true" ma:displayName="Taxonomy Catch All Column" ma:hidden="true" ma:list="{3f6bfcbc-3db3-4ae6-bd76-326f0798ad28}" ma:internalName="TaxCatchAll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_ip_UnifiedCompliancePolicyProperties xmlns="http://schemas.microsoft.com/sharepoint/v3" xsi:nil="true"/>
    <lcf76f155ced4ddcb4097134ff3c332f xmlns="71af3243-3dd4-4a8d-8c0d-dd76da1f02a5">
      <Terms xmlns="http://schemas.microsoft.com/office/infopath/2007/PartnerControls"/>
    </lcf76f155ced4ddcb4097134ff3c332f>
    <TaxCatchAll xmlns="230e9df3-be65-4c73-a93b-d1236ebd677e"/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B3E117AD-7972-4C19-8EE9-C96E6C3AD3E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22618F7-18BF-4051-9DE5-A9D1FF4469C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2779174-7527-490F-870B-C81F06E4E9E2}">
  <ds:schemaRefs>
    <ds:schemaRef ds:uri="71af3243-3dd4-4a8d-8c0d-dd76da1f02a5"/>
    <ds:schemaRef ds:uri="http://schemas.openxmlformats.org/package/2006/metadata/core-properties"/>
    <ds:schemaRef ds:uri="http://schemas.microsoft.com/sharepoint/v3"/>
    <ds:schemaRef ds:uri="http://purl.org/dc/dcmitype/"/>
    <ds:schemaRef ds:uri="http://schemas.microsoft.com/office/infopath/2007/PartnerControls"/>
    <ds:schemaRef ds:uri="http://schemas.microsoft.com/office/2006/metadata/properties"/>
    <ds:schemaRef ds:uri="http://schemas.microsoft.com/office/2006/documentManagement/types"/>
    <ds:schemaRef ds:uri="http://www.w3.org/XML/1998/namespace"/>
    <ds:schemaRef ds:uri="http://purl.org/dc/elements/1.1/"/>
    <ds:schemaRef ds:uri="http://purl.org/dc/terms/"/>
    <ds:schemaRef ds:uri="230e9df3-be65-4c73-a93b-d1236ebd677e"/>
    <ds:schemaRef ds:uri="16c05727-aa75-4e4a-9b5f-8a80a1165891"/>
  </ds:schemaRefs>
</ds:datastoreItem>
</file>

<file path=docMetadata/LabelInfo.xml><?xml version="1.0" encoding="utf-8"?>
<clbl:labelList xmlns:clbl="http://schemas.microsoft.com/office/2020/mipLabelMetadata">
  <clbl:label id="{f42aa342-8706-4288-bd11-ebb85995028c}" enabled="1" method="Standard" siteId="{72f988bf-86f1-41af-91ab-2d7cd011db47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8352</TotalTime>
  <Words>841</Words>
  <Application>Microsoft Office PowerPoint</Application>
  <PresentationFormat>Widescreen</PresentationFormat>
  <Paragraphs>169</Paragraphs>
  <Slides>19</Slides>
  <Notes>3</Notes>
  <HiddenSlides>0</HiddenSlides>
  <MMClips>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Arial</vt:lpstr>
      <vt:lpstr>Calibri</vt:lpstr>
      <vt:lpstr>Cambria Math</vt:lpstr>
      <vt:lpstr>Source Sans Pro</vt:lpstr>
      <vt:lpstr>Source Sans Pro SemiBold</vt:lpstr>
      <vt:lpstr>FunkyShapesDarkVTI</vt:lpstr>
      <vt:lpstr>Gravitational waves and Nucleosynthesis in Binary  Neutron-stars simulations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Conclusion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Giuseppe Rivieccio</dc:creator>
  <cp:lastModifiedBy>Giuseppe Rivieccio</cp:lastModifiedBy>
  <cp:revision>44</cp:revision>
  <dcterms:created xsi:type="dcterms:W3CDTF">2025-05-20T08:08:43Z</dcterms:created>
  <dcterms:modified xsi:type="dcterms:W3CDTF">2025-06-20T07:54:48Z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