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00FF"/>
    <a:srgbClr val="FF0000"/>
    <a:srgbClr val="226DB1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677BB1-50C0-4BF3-8CA9-9EB969CE7EAD}" v="2481" dt="2024-03-19T13:42:10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QUEL RIBALDA GÀLVEZ" userId="475661df-0985-450a-9d87-c8ad72927334" providerId="ADAL" clId="{A1C888F6-1485-4972-9B2A-5E417B9BF243}"/>
    <pc:docChg chg="undo custSel addSld delSld modSld sldOrd">
      <pc:chgData name="MIQUEL RIBALDA GÀLVEZ" userId="475661df-0985-450a-9d87-c8ad72927334" providerId="ADAL" clId="{A1C888F6-1485-4972-9B2A-5E417B9BF243}" dt="2024-02-22T10:07:47.344" v="4003" actId="729"/>
      <pc:docMkLst>
        <pc:docMk/>
      </pc:docMkLst>
      <pc:sldChg chg="mod modShow">
        <pc:chgData name="MIQUEL RIBALDA GÀLVEZ" userId="475661df-0985-450a-9d87-c8ad72927334" providerId="ADAL" clId="{A1C888F6-1485-4972-9B2A-5E417B9BF243}" dt="2024-02-22T10:07:47.344" v="4003" actId="729"/>
        <pc:sldMkLst>
          <pc:docMk/>
          <pc:sldMk cId="1979903180" sldId="257"/>
        </pc:sldMkLst>
      </pc:sldChg>
      <pc:sldChg chg="modSp mod">
        <pc:chgData name="MIQUEL RIBALDA GÀLVEZ" userId="475661df-0985-450a-9d87-c8ad72927334" providerId="ADAL" clId="{A1C888F6-1485-4972-9B2A-5E417B9BF243}" dt="2024-02-22T10:04:43.944" v="4002" actId="6549"/>
        <pc:sldMkLst>
          <pc:docMk/>
          <pc:sldMk cId="2642688722" sldId="259"/>
        </pc:sldMkLst>
        <pc:graphicFrameChg chg="mod modGraphic">
          <ac:chgData name="MIQUEL RIBALDA GÀLVEZ" userId="475661df-0985-450a-9d87-c8ad72927334" providerId="ADAL" clId="{A1C888F6-1485-4972-9B2A-5E417B9BF243}" dt="2024-02-22T10:04:43.944" v="4002" actId="6549"/>
          <ac:graphicFrameMkLst>
            <pc:docMk/>
            <pc:sldMk cId="2642688722" sldId="259"/>
            <ac:graphicFrameMk id="7" creationId="{4E41F3EF-BC2A-D685-9D69-5924B615C40F}"/>
          </ac:graphicFrameMkLst>
        </pc:graphicFrameChg>
      </pc:sldChg>
      <pc:sldChg chg="mod modShow">
        <pc:chgData name="MIQUEL RIBALDA GÀLVEZ" userId="475661df-0985-450a-9d87-c8ad72927334" providerId="ADAL" clId="{A1C888F6-1485-4972-9B2A-5E417B9BF243}" dt="2024-02-19T11:48:32.268" v="0" actId="729"/>
        <pc:sldMkLst>
          <pc:docMk/>
          <pc:sldMk cId="2650857915" sldId="261"/>
        </pc:sldMkLst>
      </pc:sldChg>
      <pc:sldChg chg="mod modShow">
        <pc:chgData name="MIQUEL RIBALDA GÀLVEZ" userId="475661df-0985-450a-9d87-c8ad72927334" providerId="ADAL" clId="{A1C888F6-1485-4972-9B2A-5E417B9BF243}" dt="2024-02-19T14:21:50" v="498" actId="729"/>
        <pc:sldMkLst>
          <pc:docMk/>
          <pc:sldMk cId="1452669624" sldId="262"/>
        </pc:sldMkLst>
      </pc:sldChg>
      <pc:sldChg chg="mod modShow">
        <pc:chgData name="MIQUEL RIBALDA GÀLVEZ" userId="475661df-0985-450a-9d87-c8ad72927334" providerId="ADAL" clId="{A1C888F6-1485-4972-9B2A-5E417B9BF243}" dt="2024-02-19T11:48:32.268" v="0" actId="729"/>
        <pc:sldMkLst>
          <pc:docMk/>
          <pc:sldMk cId="3105536225" sldId="264"/>
        </pc:sldMkLst>
      </pc:sldChg>
      <pc:sldChg chg="mod modShow">
        <pc:chgData name="MIQUEL RIBALDA GÀLVEZ" userId="475661df-0985-450a-9d87-c8ad72927334" providerId="ADAL" clId="{A1C888F6-1485-4972-9B2A-5E417B9BF243}" dt="2024-02-19T11:48:32.268" v="0" actId="729"/>
        <pc:sldMkLst>
          <pc:docMk/>
          <pc:sldMk cId="2491064376" sldId="265"/>
        </pc:sldMkLst>
      </pc:sldChg>
      <pc:sldChg chg="addSp delSp modSp mod ord">
        <pc:chgData name="MIQUEL RIBALDA GÀLVEZ" userId="475661df-0985-450a-9d87-c8ad72927334" providerId="ADAL" clId="{A1C888F6-1485-4972-9B2A-5E417B9BF243}" dt="2024-02-20T11:14:54.060" v="2960" actId="1037"/>
        <pc:sldMkLst>
          <pc:docMk/>
          <pc:sldMk cId="1061106837" sldId="266"/>
        </pc:sldMkLst>
        <pc:spChg chg="del">
          <ac:chgData name="MIQUEL RIBALDA GÀLVEZ" userId="475661df-0985-450a-9d87-c8ad72927334" providerId="ADAL" clId="{A1C888F6-1485-4972-9B2A-5E417B9BF243}" dt="2024-02-19T14:34:22.195" v="502" actId="478"/>
          <ac:spMkLst>
            <pc:docMk/>
            <pc:sldMk cId="1061106837" sldId="266"/>
            <ac:spMk id="8" creationId="{79F7E785-273B-96C8-92D4-78C643D6845A}"/>
          </ac:spMkLst>
        </pc:spChg>
        <pc:spChg chg="del">
          <ac:chgData name="MIQUEL RIBALDA GÀLVEZ" userId="475661df-0985-450a-9d87-c8ad72927334" providerId="ADAL" clId="{A1C888F6-1485-4972-9B2A-5E417B9BF243}" dt="2024-02-19T14:34:21.300" v="501" actId="478"/>
          <ac:spMkLst>
            <pc:docMk/>
            <pc:sldMk cId="1061106837" sldId="266"/>
            <ac:spMk id="10" creationId="{30DAF4F7-6701-6172-31ED-F8F6BADFD85D}"/>
          </ac:spMkLst>
        </pc:spChg>
        <pc:spChg chg="mod ord">
          <ac:chgData name="MIQUEL RIBALDA GÀLVEZ" userId="475661df-0985-450a-9d87-c8ad72927334" providerId="ADAL" clId="{A1C888F6-1485-4972-9B2A-5E417B9BF243}" dt="2024-02-20T10:19:58.611" v="2097" actId="14100"/>
          <ac:spMkLst>
            <pc:docMk/>
            <pc:sldMk cId="1061106837" sldId="266"/>
            <ac:spMk id="13" creationId="{99976E83-23C2-0A2B-2BF3-364D7F628918}"/>
          </ac:spMkLst>
        </pc:spChg>
        <pc:spChg chg="add mod">
          <ac:chgData name="MIQUEL RIBALDA GÀLVEZ" userId="475661df-0985-450a-9d87-c8ad72927334" providerId="ADAL" clId="{A1C888F6-1485-4972-9B2A-5E417B9BF243}" dt="2024-02-20T10:20:25.972" v="2134" actId="14100"/>
          <ac:spMkLst>
            <pc:docMk/>
            <pc:sldMk cId="1061106837" sldId="266"/>
            <ac:spMk id="14" creationId="{10FC364C-C4A5-DC5B-4619-292C7BEDCE7C}"/>
          </ac:spMkLst>
        </pc:spChg>
        <pc:spChg chg="add mod">
          <ac:chgData name="MIQUEL RIBALDA GÀLVEZ" userId="475661df-0985-450a-9d87-c8ad72927334" providerId="ADAL" clId="{A1C888F6-1485-4972-9B2A-5E417B9BF243}" dt="2024-02-20T10:21:13.132" v="2147" actId="1076"/>
          <ac:spMkLst>
            <pc:docMk/>
            <pc:sldMk cId="1061106837" sldId="266"/>
            <ac:spMk id="18" creationId="{514FB3EC-E3C6-05B4-2D95-0576DB507FD1}"/>
          </ac:spMkLst>
        </pc:spChg>
        <pc:spChg chg="add mod">
          <ac:chgData name="MIQUEL RIBALDA GÀLVEZ" userId="475661df-0985-450a-9d87-c8ad72927334" providerId="ADAL" clId="{A1C888F6-1485-4972-9B2A-5E417B9BF243}" dt="2024-02-20T10:25:50.814" v="2237" actId="1076"/>
          <ac:spMkLst>
            <pc:docMk/>
            <pc:sldMk cId="1061106837" sldId="266"/>
            <ac:spMk id="24" creationId="{48E65D11-C08E-78E4-D3A8-36C840AA1354}"/>
          </ac:spMkLst>
        </pc:spChg>
        <pc:spChg chg="add mod">
          <ac:chgData name="MIQUEL RIBALDA GÀLVEZ" userId="475661df-0985-450a-9d87-c8ad72927334" providerId="ADAL" clId="{A1C888F6-1485-4972-9B2A-5E417B9BF243}" dt="2024-02-20T10:25:29.885" v="2233" actId="14100"/>
          <ac:spMkLst>
            <pc:docMk/>
            <pc:sldMk cId="1061106837" sldId="266"/>
            <ac:spMk id="25" creationId="{DFD2EF68-A94A-8E96-B273-6CFAC735836C}"/>
          </ac:spMkLst>
        </pc:spChg>
        <pc:spChg chg="add mod">
          <ac:chgData name="MIQUEL RIBALDA GÀLVEZ" userId="475661df-0985-450a-9d87-c8ad72927334" providerId="ADAL" clId="{A1C888F6-1485-4972-9B2A-5E417B9BF243}" dt="2024-02-20T10:26:29.829" v="2251" actId="113"/>
          <ac:spMkLst>
            <pc:docMk/>
            <pc:sldMk cId="1061106837" sldId="266"/>
            <ac:spMk id="26" creationId="{986BC707-225C-C27A-226A-1F79FB10EAF7}"/>
          </ac:spMkLst>
        </pc:spChg>
        <pc:spChg chg="add mod">
          <ac:chgData name="MIQUEL RIBALDA GÀLVEZ" userId="475661df-0985-450a-9d87-c8ad72927334" providerId="ADAL" clId="{A1C888F6-1485-4972-9B2A-5E417B9BF243}" dt="2024-02-20T10:27:59.876" v="2272" actId="1076"/>
          <ac:spMkLst>
            <pc:docMk/>
            <pc:sldMk cId="1061106837" sldId="266"/>
            <ac:spMk id="27" creationId="{26BD8572-B86D-76F3-1A74-1186BF840ED7}"/>
          </ac:spMkLst>
        </pc:spChg>
        <pc:spChg chg="add mod">
          <ac:chgData name="MIQUEL RIBALDA GÀLVEZ" userId="475661df-0985-450a-9d87-c8ad72927334" providerId="ADAL" clId="{A1C888F6-1485-4972-9B2A-5E417B9BF243}" dt="2024-02-20T11:14:54.060" v="2960" actId="1037"/>
          <ac:spMkLst>
            <pc:docMk/>
            <pc:sldMk cId="1061106837" sldId="266"/>
            <ac:spMk id="33" creationId="{26928D82-4337-8C46-C9EC-21FA20048616}"/>
          </ac:spMkLst>
        </pc:spChg>
        <pc:picChg chg="del">
          <ac:chgData name="MIQUEL RIBALDA GÀLVEZ" userId="475661df-0985-450a-9d87-c8ad72927334" providerId="ADAL" clId="{A1C888F6-1485-4972-9B2A-5E417B9BF243}" dt="2024-02-19T14:34:18.011" v="500" actId="478"/>
          <ac:picMkLst>
            <pc:docMk/>
            <pc:sldMk cId="1061106837" sldId="266"/>
            <ac:picMk id="6" creationId="{36FE15C3-B974-2B8A-2DB8-1DC719133983}"/>
          </ac:picMkLst>
        </pc:picChg>
        <pc:picChg chg="add del mod">
          <ac:chgData name="MIQUEL RIBALDA GÀLVEZ" userId="475661df-0985-450a-9d87-c8ad72927334" providerId="ADAL" clId="{A1C888F6-1485-4972-9B2A-5E417B9BF243}" dt="2024-02-19T14:41:28.940" v="669" actId="478"/>
          <ac:picMkLst>
            <pc:docMk/>
            <pc:sldMk cId="1061106837" sldId="266"/>
            <ac:picMk id="9" creationId="{69C69730-647A-19CE-65DC-8392847E4C52}"/>
          </ac:picMkLst>
        </pc:picChg>
        <pc:picChg chg="add mod ord modCrop">
          <ac:chgData name="MIQUEL RIBALDA GÀLVEZ" userId="475661df-0985-450a-9d87-c8ad72927334" providerId="ADAL" clId="{A1C888F6-1485-4972-9B2A-5E417B9BF243}" dt="2024-02-20T10:20:09.748" v="2099" actId="14100"/>
          <ac:picMkLst>
            <pc:docMk/>
            <pc:sldMk cId="1061106837" sldId="266"/>
            <ac:picMk id="12" creationId="{9FAFAD84-9698-6680-C363-968680701A5B}"/>
          </ac:picMkLst>
        </pc:picChg>
        <pc:picChg chg="add mod">
          <ac:chgData name="MIQUEL RIBALDA GÀLVEZ" userId="475661df-0985-450a-9d87-c8ad72927334" providerId="ADAL" clId="{A1C888F6-1485-4972-9B2A-5E417B9BF243}" dt="2024-02-20T11:14:49.458" v="2948" actId="1035"/>
          <ac:picMkLst>
            <pc:docMk/>
            <pc:sldMk cId="1061106837" sldId="266"/>
            <ac:picMk id="1026" creationId="{039ED1C3-49FC-4C31-C0C4-B2765C6B5F1E}"/>
          </ac:picMkLst>
        </pc:picChg>
        <pc:cxnChg chg="add mod ord">
          <ac:chgData name="MIQUEL RIBALDA GÀLVEZ" userId="475661df-0985-450a-9d87-c8ad72927334" providerId="ADAL" clId="{A1C888F6-1485-4972-9B2A-5E417B9BF243}" dt="2024-02-20T10:20:43.132" v="2141" actId="14100"/>
          <ac:cxnSpMkLst>
            <pc:docMk/>
            <pc:sldMk cId="1061106837" sldId="266"/>
            <ac:cxnSpMk id="16" creationId="{106D9CC7-D2D6-7C31-ABE7-3CDE08CD65DE}"/>
          </ac:cxnSpMkLst>
        </pc:cxnChg>
        <pc:cxnChg chg="add mod">
          <ac:chgData name="MIQUEL RIBALDA GÀLVEZ" userId="475661df-0985-450a-9d87-c8ad72927334" providerId="ADAL" clId="{A1C888F6-1485-4972-9B2A-5E417B9BF243}" dt="2024-02-20T10:27:56.543" v="2271" actId="14100"/>
          <ac:cxnSpMkLst>
            <pc:docMk/>
            <pc:sldMk cId="1061106837" sldId="266"/>
            <ac:cxnSpMk id="29" creationId="{4001A6D5-A37C-41D3-02A2-13BCA873F236}"/>
          </ac:cxnSpMkLst>
        </pc:cxnChg>
      </pc:sldChg>
      <pc:sldChg chg="del">
        <pc:chgData name="MIQUEL RIBALDA GÀLVEZ" userId="475661df-0985-450a-9d87-c8ad72927334" providerId="ADAL" clId="{A1C888F6-1485-4972-9B2A-5E417B9BF243}" dt="2024-02-19T11:50:08.720" v="6" actId="47"/>
        <pc:sldMkLst>
          <pc:docMk/>
          <pc:sldMk cId="1224394395" sldId="268"/>
        </pc:sldMkLst>
      </pc:sldChg>
      <pc:sldChg chg="del">
        <pc:chgData name="MIQUEL RIBALDA GÀLVEZ" userId="475661df-0985-450a-9d87-c8ad72927334" providerId="ADAL" clId="{A1C888F6-1485-4972-9B2A-5E417B9BF243}" dt="2024-02-19T11:50:17.193" v="7" actId="47"/>
        <pc:sldMkLst>
          <pc:docMk/>
          <pc:sldMk cId="291916234" sldId="269"/>
        </pc:sldMkLst>
      </pc:sldChg>
      <pc:sldChg chg="modSp del mod">
        <pc:chgData name="MIQUEL RIBALDA GÀLVEZ" userId="475661df-0985-450a-9d87-c8ad72927334" providerId="ADAL" clId="{A1C888F6-1485-4972-9B2A-5E417B9BF243}" dt="2024-02-19T11:50:17.193" v="7" actId="47"/>
        <pc:sldMkLst>
          <pc:docMk/>
          <pc:sldMk cId="3192137430" sldId="270"/>
        </pc:sldMkLst>
        <pc:spChg chg="mod">
          <ac:chgData name="MIQUEL RIBALDA GÀLVEZ" userId="475661df-0985-450a-9d87-c8ad72927334" providerId="ADAL" clId="{A1C888F6-1485-4972-9B2A-5E417B9BF243}" dt="2024-02-19T11:49:27.086" v="1" actId="12"/>
          <ac:spMkLst>
            <pc:docMk/>
            <pc:sldMk cId="3192137430" sldId="270"/>
            <ac:spMk id="13" creationId="{99976E83-23C2-0A2B-2BF3-364D7F628918}"/>
          </ac:spMkLst>
        </pc:spChg>
      </pc:sldChg>
      <pc:sldChg chg="modSp mod ord modShow">
        <pc:chgData name="MIQUEL RIBALDA GÀLVEZ" userId="475661df-0985-450a-9d87-c8ad72927334" providerId="ADAL" clId="{A1C888F6-1485-4972-9B2A-5E417B9BF243}" dt="2024-02-19T14:22:05.130" v="499" actId="729"/>
        <pc:sldMkLst>
          <pc:docMk/>
          <pc:sldMk cId="3734658146" sldId="271"/>
        </pc:sldMkLst>
        <pc:spChg chg="mod">
          <ac:chgData name="MIQUEL RIBALDA GÀLVEZ" userId="475661df-0985-450a-9d87-c8ad72927334" providerId="ADAL" clId="{A1C888F6-1485-4972-9B2A-5E417B9BF243}" dt="2024-02-19T14:15:22.222" v="431" actId="20577"/>
          <ac:spMkLst>
            <pc:docMk/>
            <pc:sldMk cId="3734658146" sldId="271"/>
            <ac:spMk id="13" creationId="{99976E83-23C2-0A2B-2BF3-364D7F628918}"/>
          </ac:spMkLst>
        </pc:spChg>
        <pc:picChg chg="mod">
          <ac:chgData name="MIQUEL RIBALDA GÀLVEZ" userId="475661df-0985-450a-9d87-c8ad72927334" providerId="ADAL" clId="{A1C888F6-1485-4972-9B2A-5E417B9BF243}" dt="2024-02-19T13:12:32.574" v="312" actId="14100"/>
          <ac:picMkLst>
            <pc:docMk/>
            <pc:sldMk cId="3734658146" sldId="271"/>
            <ac:picMk id="1026" creationId="{0311BD5E-518D-F5B2-05B8-29EBD3E01243}"/>
          </ac:picMkLst>
        </pc:picChg>
      </pc:sldChg>
      <pc:sldChg chg="del">
        <pc:chgData name="MIQUEL RIBALDA GÀLVEZ" userId="475661df-0985-450a-9d87-c8ad72927334" providerId="ADAL" clId="{A1C888F6-1485-4972-9B2A-5E417B9BF243}" dt="2024-02-19T11:50:17.193" v="7" actId="47"/>
        <pc:sldMkLst>
          <pc:docMk/>
          <pc:sldMk cId="1701159741" sldId="272"/>
        </pc:sldMkLst>
      </pc:sldChg>
      <pc:sldChg chg="del">
        <pc:chgData name="MIQUEL RIBALDA GÀLVEZ" userId="475661df-0985-450a-9d87-c8ad72927334" providerId="ADAL" clId="{A1C888F6-1485-4972-9B2A-5E417B9BF243}" dt="2024-02-19T14:17:53.759" v="434" actId="47"/>
        <pc:sldMkLst>
          <pc:docMk/>
          <pc:sldMk cId="3581246932" sldId="273"/>
        </pc:sldMkLst>
      </pc:sldChg>
      <pc:sldChg chg="addSp delSp modSp add del mod ord modShow">
        <pc:chgData name="MIQUEL RIBALDA GÀLVEZ" userId="475661df-0985-450a-9d87-c8ad72927334" providerId="ADAL" clId="{A1C888F6-1485-4972-9B2A-5E417B9BF243}" dt="2024-02-19T14:21:16.532" v="494" actId="729"/>
        <pc:sldMkLst>
          <pc:docMk/>
          <pc:sldMk cId="3011659511" sldId="274"/>
        </pc:sldMkLst>
        <pc:spChg chg="mod">
          <ac:chgData name="MIQUEL RIBALDA GÀLVEZ" userId="475661df-0985-450a-9d87-c8ad72927334" providerId="ADAL" clId="{A1C888F6-1485-4972-9B2A-5E417B9BF243}" dt="2024-02-19T14:20:24.909" v="489" actId="403"/>
          <ac:spMkLst>
            <pc:docMk/>
            <pc:sldMk cId="3011659511" sldId="274"/>
            <ac:spMk id="13" creationId="{99976E83-23C2-0A2B-2BF3-364D7F628918}"/>
          </ac:spMkLst>
        </pc:spChg>
        <pc:graphicFrameChg chg="add del">
          <ac:chgData name="MIQUEL RIBALDA GÀLVEZ" userId="475661df-0985-450a-9d87-c8ad72927334" providerId="ADAL" clId="{A1C888F6-1485-4972-9B2A-5E417B9BF243}" dt="2024-02-19T14:20:21.055" v="476" actId="478"/>
          <ac:graphicFrameMkLst>
            <pc:docMk/>
            <pc:sldMk cId="3011659511" sldId="274"/>
            <ac:graphicFrameMk id="12" creationId="{A72ED321-D77B-9E72-38BF-245704F13A81}"/>
          </ac:graphicFrameMkLst>
        </pc:graphicFrameChg>
      </pc:sldChg>
      <pc:sldChg chg="mod modShow">
        <pc:chgData name="MIQUEL RIBALDA GÀLVEZ" userId="475661df-0985-450a-9d87-c8ad72927334" providerId="ADAL" clId="{A1C888F6-1485-4972-9B2A-5E417B9BF243}" dt="2024-02-19T14:21:16.532" v="494" actId="729"/>
        <pc:sldMkLst>
          <pc:docMk/>
          <pc:sldMk cId="1319412544" sldId="275"/>
        </pc:sldMkLst>
      </pc:sldChg>
      <pc:sldChg chg="del">
        <pc:chgData name="MIQUEL RIBALDA GÀLVEZ" userId="475661df-0985-450a-9d87-c8ad72927334" providerId="ADAL" clId="{A1C888F6-1485-4972-9B2A-5E417B9BF243}" dt="2024-02-19T14:21:38.288" v="497" actId="47"/>
        <pc:sldMkLst>
          <pc:docMk/>
          <pc:sldMk cId="2132759629" sldId="276"/>
        </pc:sldMkLst>
      </pc:sldChg>
      <pc:sldChg chg="mod modShow">
        <pc:chgData name="MIQUEL RIBALDA GÀLVEZ" userId="475661df-0985-450a-9d87-c8ad72927334" providerId="ADAL" clId="{A1C888F6-1485-4972-9B2A-5E417B9BF243}" dt="2024-02-19T14:21:50" v="498" actId="729"/>
        <pc:sldMkLst>
          <pc:docMk/>
          <pc:sldMk cId="2458225357" sldId="277"/>
        </pc:sldMkLst>
      </pc:sldChg>
      <pc:sldChg chg="addSp delSp modSp add mod">
        <pc:chgData name="MIQUEL RIBALDA GÀLVEZ" userId="475661df-0985-450a-9d87-c8ad72927334" providerId="ADAL" clId="{A1C888F6-1485-4972-9B2A-5E417B9BF243}" dt="2024-02-20T16:52:11.897" v="3366" actId="113"/>
        <pc:sldMkLst>
          <pc:docMk/>
          <pc:sldMk cId="3591040574" sldId="278"/>
        </pc:sldMkLst>
        <pc:spChg chg="mod">
          <ac:chgData name="MIQUEL RIBALDA GÀLVEZ" userId="475661df-0985-450a-9d87-c8ad72927334" providerId="ADAL" clId="{A1C888F6-1485-4972-9B2A-5E417B9BF243}" dt="2024-02-20T16:52:11.897" v="3366" actId="113"/>
          <ac:spMkLst>
            <pc:docMk/>
            <pc:sldMk cId="3591040574" sldId="278"/>
            <ac:spMk id="13" creationId="{53D0C10E-7778-3585-A70E-3CB1DE4805A7}"/>
          </ac:spMkLst>
        </pc:spChg>
        <pc:spChg chg="del">
          <ac:chgData name="MIQUEL RIBALDA GÀLVEZ" userId="475661df-0985-450a-9d87-c8ad72927334" providerId="ADAL" clId="{A1C888F6-1485-4972-9B2A-5E417B9BF243}" dt="2024-02-20T09:59:24.941" v="1812" actId="478"/>
          <ac:spMkLst>
            <pc:docMk/>
            <pc:sldMk cId="3591040574" sldId="278"/>
            <ac:spMk id="14" creationId="{19CE7A30-AE5E-6605-D37F-B12D6A1558A6}"/>
          </ac:spMkLst>
        </pc:spChg>
        <pc:spChg chg="del mod">
          <ac:chgData name="MIQUEL RIBALDA GÀLVEZ" userId="475661df-0985-450a-9d87-c8ad72927334" providerId="ADAL" clId="{A1C888F6-1485-4972-9B2A-5E417B9BF243}" dt="2024-02-20T09:59:26.597" v="1815" actId="478"/>
          <ac:spMkLst>
            <pc:docMk/>
            <pc:sldMk cId="3591040574" sldId="278"/>
            <ac:spMk id="18" creationId="{76FA4B7F-3BE2-A89B-9810-6EB086BA22C1}"/>
          </ac:spMkLst>
        </pc:spChg>
        <pc:spChg chg="add mod">
          <ac:chgData name="MIQUEL RIBALDA GÀLVEZ" userId="475661df-0985-450a-9d87-c8ad72927334" providerId="ADAL" clId="{A1C888F6-1485-4972-9B2A-5E417B9BF243}" dt="2024-02-20T10:04:14.153" v="2077" actId="1076"/>
          <ac:spMkLst>
            <pc:docMk/>
            <pc:sldMk cId="3591040574" sldId="278"/>
            <ac:spMk id="19" creationId="{873E41AE-C61B-9F35-1F22-62FA7F8B3D8A}"/>
          </ac:spMkLst>
        </pc:spChg>
        <pc:spChg chg="add mod">
          <ac:chgData name="MIQUEL RIBALDA GÀLVEZ" userId="475661df-0985-450a-9d87-c8ad72927334" providerId="ADAL" clId="{A1C888F6-1485-4972-9B2A-5E417B9BF243}" dt="2024-02-20T10:04:10.768" v="2076" actId="1076"/>
          <ac:spMkLst>
            <pc:docMk/>
            <pc:sldMk cId="3591040574" sldId="278"/>
            <ac:spMk id="20" creationId="{208B1CDE-D408-47D8-2C37-37E72D53114F}"/>
          </ac:spMkLst>
        </pc:spChg>
        <pc:spChg chg="add del">
          <ac:chgData name="MIQUEL RIBALDA GÀLVEZ" userId="475661df-0985-450a-9d87-c8ad72927334" providerId="ADAL" clId="{A1C888F6-1485-4972-9B2A-5E417B9BF243}" dt="2024-02-20T10:18:09.669" v="2079" actId="22"/>
          <ac:spMkLst>
            <pc:docMk/>
            <pc:sldMk cId="3591040574" sldId="278"/>
            <ac:spMk id="22" creationId="{BCFE543D-7131-87CC-7C62-45C8A453C5F7}"/>
          </ac:spMkLst>
        </pc:spChg>
        <pc:spChg chg="add del">
          <ac:chgData name="MIQUEL RIBALDA GÀLVEZ" userId="475661df-0985-450a-9d87-c8ad72927334" providerId="ADAL" clId="{A1C888F6-1485-4972-9B2A-5E417B9BF243}" dt="2024-02-20T10:33:16.784" v="2490" actId="22"/>
          <ac:spMkLst>
            <pc:docMk/>
            <pc:sldMk cId="3591040574" sldId="278"/>
            <ac:spMk id="25" creationId="{8353206A-10EE-02F2-81DD-AFB57BD97F0F}"/>
          </ac:spMkLst>
        </pc:spChg>
        <pc:picChg chg="add mod">
          <ac:chgData name="MIQUEL RIBALDA GÀLVEZ" userId="475661df-0985-450a-9d87-c8ad72927334" providerId="ADAL" clId="{A1C888F6-1485-4972-9B2A-5E417B9BF243}" dt="2024-02-20T10:02:16.893" v="2048" actId="1076"/>
          <ac:picMkLst>
            <pc:docMk/>
            <pc:sldMk cId="3591040574" sldId="278"/>
            <ac:picMk id="6" creationId="{CD44B15E-6F7C-E90F-65AC-F44705EA609D}"/>
          </ac:picMkLst>
        </pc:picChg>
        <pc:picChg chg="del">
          <ac:chgData name="MIQUEL RIBALDA GÀLVEZ" userId="475661df-0985-450a-9d87-c8ad72927334" providerId="ADAL" clId="{A1C888F6-1485-4972-9B2A-5E417B9BF243}" dt="2024-02-20T09:59:25.410" v="1813" actId="478"/>
          <ac:picMkLst>
            <pc:docMk/>
            <pc:sldMk cId="3591040574" sldId="278"/>
            <ac:picMk id="12" creationId="{94D8532E-4122-FA9B-54B6-1BE1F8D1511C}"/>
          </ac:picMkLst>
        </pc:picChg>
        <pc:picChg chg="add del mod">
          <ac:chgData name="MIQUEL RIBALDA GÀLVEZ" userId="475661df-0985-450a-9d87-c8ad72927334" providerId="ADAL" clId="{A1C888F6-1485-4972-9B2A-5E417B9BF243}" dt="2024-02-20T10:33:12.010" v="2488" actId="478"/>
          <ac:picMkLst>
            <pc:docMk/>
            <pc:sldMk cId="3591040574" sldId="278"/>
            <ac:picMk id="23" creationId="{1953B4EA-068A-2599-4393-293733ACC2AF}"/>
          </ac:picMkLst>
        </pc:picChg>
        <pc:picChg chg="add del mod">
          <ac:chgData name="MIQUEL RIBALDA GÀLVEZ" userId="475661df-0985-450a-9d87-c8ad72927334" providerId="ADAL" clId="{A1C888F6-1485-4972-9B2A-5E417B9BF243}" dt="2024-02-20T10:18:27.485" v="2082" actId="21"/>
          <ac:picMkLst>
            <pc:docMk/>
            <pc:sldMk cId="3591040574" sldId="278"/>
            <ac:picMk id="1026" creationId="{039ED1C3-49FC-4C31-C0C4-B2765C6B5F1E}"/>
          </ac:picMkLst>
        </pc:picChg>
        <pc:picChg chg="add mod">
          <ac:chgData name="MIQUEL RIBALDA GÀLVEZ" userId="475661df-0985-450a-9d87-c8ad72927334" providerId="ADAL" clId="{A1C888F6-1485-4972-9B2A-5E417B9BF243}" dt="2024-02-20T11:49:20.247" v="3104" actId="1076"/>
          <ac:picMkLst>
            <pc:docMk/>
            <pc:sldMk cId="3591040574" sldId="278"/>
            <ac:picMk id="1028" creationId="{621FAFF2-A169-B008-D60B-1624B7DC827E}"/>
          </ac:picMkLst>
        </pc:picChg>
        <pc:cxnChg chg="add mod">
          <ac:chgData name="MIQUEL RIBALDA GÀLVEZ" userId="475661df-0985-450a-9d87-c8ad72927334" providerId="ADAL" clId="{A1C888F6-1485-4972-9B2A-5E417B9BF243}" dt="2024-02-20T10:02:44.368" v="2051" actId="1076"/>
          <ac:cxnSpMkLst>
            <pc:docMk/>
            <pc:sldMk cId="3591040574" sldId="278"/>
            <ac:cxnSpMk id="9" creationId="{995A14AF-6803-2AE4-F838-9E318850F06A}"/>
          </ac:cxnSpMkLst>
        </pc:cxnChg>
        <pc:cxnChg chg="add mod">
          <ac:chgData name="MIQUEL RIBALDA GÀLVEZ" userId="475661df-0985-450a-9d87-c8ad72927334" providerId="ADAL" clId="{A1C888F6-1485-4972-9B2A-5E417B9BF243}" dt="2024-02-20T10:02:46.568" v="2052" actId="1076"/>
          <ac:cxnSpMkLst>
            <pc:docMk/>
            <pc:sldMk cId="3591040574" sldId="278"/>
            <ac:cxnSpMk id="11" creationId="{5548F1B6-E1A0-F098-02A8-C4101610617C}"/>
          </ac:cxnSpMkLst>
        </pc:cxnChg>
        <pc:cxnChg chg="del">
          <ac:chgData name="MIQUEL RIBALDA GÀLVEZ" userId="475661df-0985-450a-9d87-c8ad72927334" providerId="ADAL" clId="{A1C888F6-1485-4972-9B2A-5E417B9BF243}" dt="2024-02-20T09:59:24.251" v="1811" actId="478"/>
          <ac:cxnSpMkLst>
            <pc:docMk/>
            <pc:sldMk cId="3591040574" sldId="278"/>
            <ac:cxnSpMk id="16" creationId="{D603B3FC-F01A-63ED-E26D-F2FF272EB841}"/>
          </ac:cxnSpMkLst>
        </pc:cxnChg>
      </pc:sldChg>
      <pc:sldChg chg="modSp add mod">
        <pc:chgData name="MIQUEL RIBALDA GÀLVEZ" userId="475661df-0985-450a-9d87-c8ad72927334" providerId="ADAL" clId="{A1C888F6-1485-4972-9B2A-5E417B9BF243}" dt="2024-02-20T16:52:16.256" v="3367" actId="113"/>
        <pc:sldMkLst>
          <pc:docMk/>
          <pc:sldMk cId="3940492434" sldId="279"/>
        </pc:sldMkLst>
        <pc:spChg chg="mod">
          <ac:chgData name="MIQUEL RIBALDA GÀLVEZ" userId="475661df-0985-450a-9d87-c8ad72927334" providerId="ADAL" clId="{A1C888F6-1485-4972-9B2A-5E417B9BF243}" dt="2024-02-20T16:52:16.256" v="3367" actId="113"/>
          <ac:spMkLst>
            <pc:docMk/>
            <pc:sldMk cId="3940492434" sldId="279"/>
            <ac:spMk id="13" creationId="{A9F0982A-0E95-8186-C106-D0B1501058CF}"/>
          </ac:spMkLst>
        </pc:spChg>
        <pc:spChg chg="mod">
          <ac:chgData name="MIQUEL RIBALDA GÀLVEZ" userId="475661df-0985-450a-9d87-c8ad72927334" providerId="ADAL" clId="{A1C888F6-1485-4972-9B2A-5E417B9BF243}" dt="2024-02-20T15:04:37.943" v="3196" actId="20577"/>
          <ac:spMkLst>
            <pc:docMk/>
            <pc:sldMk cId="3940492434" sldId="279"/>
            <ac:spMk id="19" creationId="{7D78CD9C-94D9-503C-4738-EDBB3FE1CD81}"/>
          </ac:spMkLst>
        </pc:spChg>
        <pc:spChg chg="mod">
          <ac:chgData name="MIQUEL RIBALDA GÀLVEZ" userId="475661df-0985-450a-9d87-c8ad72927334" providerId="ADAL" clId="{A1C888F6-1485-4972-9B2A-5E417B9BF243}" dt="2024-02-20T16:37:45.644" v="3271" actId="1076"/>
          <ac:spMkLst>
            <pc:docMk/>
            <pc:sldMk cId="3940492434" sldId="279"/>
            <ac:spMk id="20" creationId="{D93C7270-C6C9-805D-DF1F-70E15C90F221}"/>
          </ac:spMkLst>
        </pc:spChg>
        <pc:picChg chg="mod">
          <ac:chgData name="MIQUEL RIBALDA GÀLVEZ" userId="475661df-0985-450a-9d87-c8ad72927334" providerId="ADAL" clId="{A1C888F6-1485-4972-9B2A-5E417B9BF243}" dt="2024-02-20T15:03:59.663" v="3181" actId="14826"/>
          <ac:picMkLst>
            <pc:docMk/>
            <pc:sldMk cId="3940492434" sldId="279"/>
            <ac:picMk id="6" creationId="{F4C60D79-45DE-3DFA-C5BA-7F46B7E7C324}"/>
          </ac:picMkLst>
        </pc:picChg>
        <pc:cxnChg chg="mod">
          <ac:chgData name="MIQUEL RIBALDA GÀLVEZ" userId="475661df-0985-450a-9d87-c8ad72927334" providerId="ADAL" clId="{A1C888F6-1485-4972-9B2A-5E417B9BF243}" dt="2024-02-20T15:04:16.842" v="3186" actId="1076"/>
          <ac:cxnSpMkLst>
            <pc:docMk/>
            <pc:sldMk cId="3940492434" sldId="279"/>
            <ac:cxnSpMk id="9" creationId="{E7D1B6AA-ABB7-5D88-B7FE-2B60548C7B4C}"/>
          </ac:cxnSpMkLst>
        </pc:cxnChg>
        <pc:cxnChg chg="mod">
          <ac:chgData name="MIQUEL RIBALDA GÀLVEZ" userId="475661df-0985-450a-9d87-c8ad72927334" providerId="ADAL" clId="{A1C888F6-1485-4972-9B2A-5E417B9BF243}" dt="2024-02-20T15:04:07.781" v="3183" actId="1076"/>
          <ac:cxnSpMkLst>
            <pc:docMk/>
            <pc:sldMk cId="3940492434" sldId="279"/>
            <ac:cxnSpMk id="11" creationId="{75909DA4-F0BE-D8F3-B84E-C9ECD4ACE4E6}"/>
          </ac:cxnSpMkLst>
        </pc:cxnChg>
      </pc:sldChg>
      <pc:sldChg chg="addSp delSp modSp add mod">
        <pc:chgData name="MIQUEL RIBALDA GÀLVEZ" userId="475661df-0985-450a-9d87-c8ad72927334" providerId="ADAL" clId="{A1C888F6-1485-4972-9B2A-5E417B9BF243}" dt="2024-02-20T16:52:55.866" v="3377" actId="1036"/>
        <pc:sldMkLst>
          <pc:docMk/>
          <pc:sldMk cId="3397524384" sldId="280"/>
        </pc:sldMkLst>
        <pc:spChg chg="mod">
          <ac:chgData name="MIQUEL RIBALDA GÀLVEZ" userId="475661df-0985-450a-9d87-c8ad72927334" providerId="ADAL" clId="{A1C888F6-1485-4972-9B2A-5E417B9BF243}" dt="2024-02-20T16:52:41.853" v="3372" actId="27636"/>
          <ac:spMkLst>
            <pc:docMk/>
            <pc:sldMk cId="3397524384" sldId="280"/>
            <ac:spMk id="13" creationId="{D3964CAC-6739-6544-EEC6-E8255C8C7348}"/>
          </ac:spMkLst>
        </pc:spChg>
        <pc:spChg chg="mod">
          <ac:chgData name="MIQUEL RIBALDA GÀLVEZ" userId="475661df-0985-450a-9d87-c8ad72927334" providerId="ADAL" clId="{A1C888F6-1485-4972-9B2A-5E417B9BF243}" dt="2024-02-20T16:37:34.091" v="3268" actId="1076"/>
          <ac:spMkLst>
            <pc:docMk/>
            <pc:sldMk cId="3397524384" sldId="280"/>
            <ac:spMk id="19" creationId="{E085DA30-C382-7176-50BD-05D6E9FA2BF4}"/>
          </ac:spMkLst>
        </pc:spChg>
        <pc:spChg chg="mod">
          <ac:chgData name="MIQUEL RIBALDA GÀLVEZ" userId="475661df-0985-450a-9d87-c8ad72927334" providerId="ADAL" clId="{A1C888F6-1485-4972-9B2A-5E417B9BF243}" dt="2024-02-20T16:37:40.524" v="3270" actId="1076"/>
          <ac:spMkLst>
            <pc:docMk/>
            <pc:sldMk cId="3397524384" sldId="280"/>
            <ac:spMk id="20" creationId="{0A8BB94D-D24E-4F0A-C084-8DF77AA50FB5}"/>
          </ac:spMkLst>
        </pc:spChg>
        <pc:picChg chg="mod">
          <ac:chgData name="MIQUEL RIBALDA GÀLVEZ" userId="475661df-0985-450a-9d87-c8ad72927334" providerId="ADAL" clId="{A1C888F6-1485-4972-9B2A-5E417B9BF243}" dt="2024-02-20T16:37:14.880" v="3256" actId="14826"/>
          <ac:picMkLst>
            <pc:docMk/>
            <pc:sldMk cId="3397524384" sldId="280"/>
            <ac:picMk id="6" creationId="{0B0B2C48-6462-10E0-A577-1CF6EB35E460}"/>
          </ac:picMkLst>
        </pc:picChg>
        <pc:picChg chg="add mod">
          <ac:chgData name="MIQUEL RIBALDA GÀLVEZ" userId="475661df-0985-450a-9d87-c8ad72927334" providerId="ADAL" clId="{A1C888F6-1485-4972-9B2A-5E417B9BF243}" dt="2024-02-20T16:52:55.866" v="3377" actId="1036"/>
          <ac:picMkLst>
            <pc:docMk/>
            <pc:sldMk cId="3397524384" sldId="280"/>
            <ac:picMk id="10" creationId="{2C078B8C-E8EF-3AD7-4308-75E18EC30C94}"/>
          </ac:picMkLst>
        </pc:picChg>
        <pc:picChg chg="del mod">
          <ac:chgData name="MIQUEL RIBALDA GÀLVEZ" userId="475661df-0985-450a-9d87-c8ad72927334" providerId="ADAL" clId="{A1C888F6-1485-4972-9B2A-5E417B9BF243}" dt="2024-02-20T16:52:51.021" v="3374" actId="478"/>
          <ac:picMkLst>
            <pc:docMk/>
            <pc:sldMk cId="3397524384" sldId="280"/>
            <ac:picMk id="1028" creationId="{00F4DA72-0825-C4D0-794E-8D2007B7A2C0}"/>
          </ac:picMkLst>
        </pc:picChg>
        <pc:cxnChg chg="mod">
          <ac:chgData name="MIQUEL RIBALDA GÀLVEZ" userId="475661df-0985-450a-9d87-c8ad72927334" providerId="ADAL" clId="{A1C888F6-1485-4972-9B2A-5E417B9BF243}" dt="2024-02-20T16:37:24.005" v="3259" actId="1076"/>
          <ac:cxnSpMkLst>
            <pc:docMk/>
            <pc:sldMk cId="3397524384" sldId="280"/>
            <ac:cxnSpMk id="9" creationId="{6B7D94B7-C797-E427-06B9-C76B2F2681E6}"/>
          </ac:cxnSpMkLst>
        </pc:cxnChg>
        <pc:cxnChg chg="mod">
          <ac:chgData name="MIQUEL RIBALDA GÀLVEZ" userId="475661df-0985-450a-9d87-c8ad72927334" providerId="ADAL" clId="{A1C888F6-1485-4972-9B2A-5E417B9BF243}" dt="2024-02-20T16:37:37.276" v="3269" actId="1076"/>
          <ac:cxnSpMkLst>
            <pc:docMk/>
            <pc:sldMk cId="3397524384" sldId="280"/>
            <ac:cxnSpMk id="11" creationId="{D739CBC0-5690-CCA0-3A33-E8E9EE3525EC}"/>
          </ac:cxnSpMkLst>
        </pc:cxnChg>
      </pc:sldChg>
      <pc:sldChg chg="modSp add mod">
        <pc:chgData name="MIQUEL RIBALDA GÀLVEZ" userId="475661df-0985-450a-9d87-c8ad72927334" providerId="ADAL" clId="{A1C888F6-1485-4972-9B2A-5E417B9BF243}" dt="2024-02-20T17:01:01.977" v="3972" actId="5793"/>
        <pc:sldMkLst>
          <pc:docMk/>
          <pc:sldMk cId="1932747816" sldId="281"/>
        </pc:sldMkLst>
        <pc:spChg chg="mod">
          <ac:chgData name="MIQUEL RIBALDA GÀLVEZ" userId="475661df-0985-450a-9d87-c8ad72927334" providerId="ADAL" clId="{A1C888F6-1485-4972-9B2A-5E417B9BF243}" dt="2024-02-20T17:01:01.977" v="3972" actId="5793"/>
          <ac:spMkLst>
            <pc:docMk/>
            <pc:sldMk cId="1932747816" sldId="281"/>
            <ac:spMk id="13" creationId="{C18CCD1C-E71C-3662-8E29-BCBACD6EE4C1}"/>
          </ac:spMkLst>
        </pc:spChg>
        <pc:spChg chg="mod">
          <ac:chgData name="MIQUEL RIBALDA GÀLVEZ" userId="475661df-0985-450a-9d87-c8ad72927334" providerId="ADAL" clId="{A1C888F6-1485-4972-9B2A-5E417B9BF243}" dt="2024-02-20T16:57:47.662" v="3617" actId="1076"/>
          <ac:spMkLst>
            <pc:docMk/>
            <pc:sldMk cId="1932747816" sldId="281"/>
            <ac:spMk id="19" creationId="{7472E8E0-89CD-F2EC-5DC6-99572F653316}"/>
          </ac:spMkLst>
        </pc:spChg>
        <pc:spChg chg="mod">
          <ac:chgData name="MIQUEL RIBALDA GÀLVEZ" userId="475661df-0985-450a-9d87-c8ad72927334" providerId="ADAL" clId="{A1C888F6-1485-4972-9B2A-5E417B9BF243}" dt="2024-02-20T16:57:47.662" v="3617" actId="1076"/>
          <ac:spMkLst>
            <pc:docMk/>
            <pc:sldMk cId="1932747816" sldId="281"/>
            <ac:spMk id="20" creationId="{B5ABD558-BC47-086C-D089-89AA56EA16A7}"/>
          </ac:spMkLst>
        </pc:spChg>
        <pc:picChg chg="mod">
          <ac:chgData name="MIQUEL RIBALDA GÀLVEZ" userId="475661df-0985-450a-9d87-c8ad72927334" providerId="ADAL" clId="{A1C888F6-1485-4972-9B2A-5E417B9BF243}" dt="2024-02-20T16:57:47.662" v="3617" actId="1076"/>
          <ac:picMkLst>
            <pc:docMk/>
            <pc:sldMk cId="1932747816" sldId="281"/>
            <ac:picMk id="6" creationId="{7DCAA30C-04C0-9AEF-EBC5-610581D37C58}"/>
          </ac:picMkLst>
        </pc:picChg>
        <pc:picChg chg="mod">
          <ac:chgData name="MIQUEL RIBALDA GÀLVEZ" userId="475661df-0985-450a-9d87-c8ad72927334" providerId="ADAL" clId="{A1C888F6-1485-4972-9B2A-5E417B9BF243}" dt="2024-02-20T16:57:42.931" v="3616" actId="1076"/>
          <ac:picMkLst>
            <pc:docMk/>
            <pc:sldMk cId="1932747816" sldId="281"/>
            <ac:picMk id="10" creationId="{602BE994-84D5-C068-A396-980162927C64}"/>
          </ac:picMkLst>
        </pc:picChg>
        <pc:cxnChg chg="mod">
          <ac:chgData name="MIQUEL RIBALDA GÀLVEZ" userId="475661df-0985-450a-9d87-c8ad72927334" providerId="ADAL" clId="{A1C888F6-1485-4972-9B2A-5E417B9BF243}" dt="2024-02-20T16:57:47.662" v="3617" actId="1076"/>
          <ac:cxnSpMkLst>
            <pc:docMk/>
            <pc:sldMk cId="1932747816" sldId="281"/>
            <ac:cxnSpMk id="9" creationId="{6B65F841-7093-9F3C-808C-517F6E3495DA}"/>
          </ac:cxnSpMkLst>
        </pc:cxnChg>
        <pc:cxnChg chg="mod">
          <ac:chgData name="MIQUEL RIBALDA GÀLVEZ" userId="475661df-0985-450a-9d87-c8ad72927334" providerId="ADAL" clId="{A1C888F6-1485-4972-9B2A-5E417B9BF243}" dt="2024-02-20T16:57:47.662" v="3617" actId="1076"/>
          <ac:cxnSpMkLst>
            <pc:docMk/>
            <pc:sldMk cId="1932747816" sldId="281"/>
            <ac:cxnSpMk id="11" creationId="{B6457CD5-D2C4-379D-F1C7-201D22FD40B2}"/>
          </ac:cxnSpMkLst>
        </pc:cxnChg>
      </pc:sldChg>
    </pc:docChg>
  </pc:docChgLst>
  <pc:docChgLst>
    <pc:chgData name="Miquel Ribalda Gàlvez" userId="9e586e42-a123-4d5d-a572-8e2df416a2ae" providerId="ADAL" clId="{7A677BB1-50C0-4BF3-8CA9-9EB969CE7EAD}"/>
    <pc:docChg chg="undo redo custSel addSld delSld modSld sldOrd modMainMaster">
      <pc:chgData name="Miquel Ribalda Gàlvez" userId="9e586e42-a123-4d5d-a572-8e2df416a2ae" providerId="ADAL" clId="{7A677BB1-50C0-4BF3-8CA9-9EB969CE7EAD}" dt="2024-03-19T13:42:10.784" v="5503"/>
      <pc:docMkLst>
        <pc:docMk/>
      </pc:docMkLst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452669624" sldId="262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061106837" sldId="266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2458225357" sldId="277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3107620185" sldId="282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445827962" sldId="283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079039175" sldId="284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673984417" sldId="285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324211703" sldId="288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144644954" sldId="291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773126365" sldId="292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815586867" sldId="293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2241304964" sldId="294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3047024053" sldId="295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716191227" sldId="296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4159902314" sldId="297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2690018548" sldId="298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2689800926" sldId="299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516428339" sldId="300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048373891" sldId="302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1672548465" sldId="303"/>
        </pc:sldMkLst>
      </pc:sldChg>
      <pc:sldChg chg="del">
        <pc:chgData name="Miquel Ribalda Gàlvez" userId="9e586e42-a123-4d5d-a572-8e2df416a2ae" providerId="ADAL" clId="{7A677BB1-50C0-4BF3-8CA9-9EB969CE7EAD}" dt="2024-03-18T22:56:00.406" v="4125" actId="47"/>
        <pc:sldMkLst>
          <pc:docMk/>
          <pc:sldMk cId="2452324594" sldId="304"/>
        </pc:sldMkLst>
      </pc:sldChg>
      <pc:sldChg chg="addSp delSp modSp new mod ord modClrScheme chgLayout">
        <pc:chgData name="Miquel Ribalda Gàlvez" userId="9e586e42-a123-4d5d-a572-8e2df416a2ae" providerId="ADAL" clId="{7A677BB1-50C0-4BF3-8CA9-9EB969CE7EAD}" dt="2024-03-18T19:42:02.542" v="166" actId="20577"/>
        <pc:sldMkLst>
          <pc:docMk/>
          <pc:sldMk cId="3098974357" sldId="305"/>
        </pc:sldMkLst>
        <pc:spChg chg="del mod ord">
          <ac:chgData name="Miquel Ribalda Gàlvez" userId="9e586e42-a123-4d5d-a572-8e2df416a2ae" providerId="ADAL" clId="{7A677BB1-50C0-4BF3-8CA9-9EB969CE7EAD}" dt="2024-03-18T19:39:18.420" v="3" actId="700"/>
          <ac:spMkLst>
            <pc:docMk/>
            <pc:sldMk cId="3098974357" sldId="305"/>
            <ac:spMk id="2" creationId="{E86E89BE-7228-90A7-9397-A9BB3140B240}"/>
          </ac:spMkLst>
        </pc:spChg>
        <pc:spChg chg="del mod ord">
          <ac:chgData name="Miquel Ribalda Gàlvez" userId="9e586e42-a123-4d5d-a572-8e2df416a2ae" providerId="ADAL" clId="{7A677BB1-50C0-4BF3-8CA9-9EB969CE7EAD}" dt="2024-03-18T19:39:18.420" v="3" actId="700"/>
          <ac:spMkLst>
            <pc:docMk/>
            <pc:sldMk cId="3098974357" sldId="305"/>
            <ac:spMk id="3" creationId="{2D484859-34B1-CB15-353B-5167C49854F5}"/>
          </ac:spMkLst>
        </pc:spChg>
        <pc:spChg chg="mod ord">
          <ac:chgData name="Miquel Ribalda Gàlvez" userId="9e586e42-a123-4d5d-a572-8e2df416a2ae" providerId="ADAL" clId="{7A677BB1-50C0-4BF3-8CA9-9EB969CE7EAD}" dt="2024-03-18T19:39:18.420" v="3" actId="700"/>
          <ac:spMkLst>
            <pc:docMk/>
            <pc:sldMk cId="3098974357" sldId="305"/>
            <ac:spMk id="4" creationId="{D41D9D56-7811-FBAD-4D0B-BEB8C499C737}"/>
          </ac:spMkLst>
        </pc:spChg>
        <pc:spChg chg="mod ord">
          <ac:chgData name="Miquel Ribalda Gàlvez" userId="9e586e42-a123-4d5d-a572-8e2df416a2ae" providerId="ADAL" clId="{7A677BB1-50C0-4BF3-8CA9-9EB969CE7EAD}" dt="2024-03-18T19:39:18.420" v="3" actId="700"/>
          <ac:spMkLst>
            <pc:docMk/>
            <pc:sldMk cId="3098974357" sldId="305"/>
            <ac:spMk id="5" creationId="{BDEEB02F-015E-6ADA-36CD-21C6D2D3D229}"/>
          </ac:spMkLst>
        </pc:spChg>
        <pc:spChg chg="add mod ord">
          <ac:chgData name="Miquel Ribalda Gàlvez" userId="9e586e42-a123-4d5d-a572-8e2df416a2ae" providerId="ADAL" clId="{7A677BB1-50C0-4BF3-8CA9-9EB969CE7EAD}" dt="2024-03-18T19:42:02.542" v="166" actId="20577"/>
          <ac:spMkLst>
            <pc:docMk/>
            <pc:sldMk cId="3098974357" sldId="305"/>
            <ac:spMk id="6" creationId="{DAFD3A25-7DC1-55A0-13D4-E33125B2C91B}"/>
          </ac:spMkLst>
        </pc:spChg>
        <pc:spChg chg="add mod ord">
          <ac:chgData name="Miquel Ribalda Gàlvez" userId="9e586e42-a123-4d5d-a572-8e2df416a2ae" providerId="ADAL" clId="{7A677BB1-50C0-4BF3-8CA9-9EB969CE7EAD}" dt="2024-03-18T19:40:21.041" v="59" actId="20577"/>
          <ac:spMkLst>
            <pc:docMk/>
            <pc:sldMk cId="3098974357" sldId="305"/>
            <ac:spMk id="7" creationId="{60D9CA9D-EDAB-E0AB-59EA-572BA31396C6}"/>
          </ac:spMkLst>
        </pc:spChg>
      </pc:sldChg>
      <pc:sldChg chg="addSp delSp modSp new mod">
        <pc:chgData name="Miquel Ribalda Gàlvez" userId="9e586e42-a123-4d5d-a572-8e2df416a2ae" providerId="ADAL" clId="{7A677BB1-50C0-4BF3-8CA9-9EB969CE7EAD}" dt="2024-03-18T22:54:33.998" v="4123" actId="20577"/>
        <pc:sldMkLst>
          <pc:docMk/>
          <pc:sldMk cId="3933472780" sldId="306"/>
        </pc:sldMkLst>
        <pc:spChg chg="del">
          <ac:chgData name="Miquel Ribalda Gàlvez" userId="9e586e42-a123-4d5d-a572-8e2df416a2ae" providerId="ADAL" clId="{7A677BB1-50C0-4BF3-8CA9-9EB969CE7EAD}" dt="2024-03-18T19:42:52.257" v="168"/>
          <ac:spMkLst>
            <pc:docMk/>
            <pc:sldMk cId="3933472780" sldId="306"/>
            <ac:spMk id="2" creationId="{9FAF8837-C731-4FED-A200-84C45128F322}"/>
          </ac:spMkLst>
        </pc:spChg>
        <pc:spChg chg="mod">
          <ac:chgData name="Miquel Ribalda Gàlvez" userId="9e586e42-a123-4d5d-a572-8e2df416a2ae" providerId="ADAL" clId="{7A677BB1-50C0-4BF3-8CA9-9EB969CE7EAD}" dt="2024-03-18T22:54:33.998" v="4123" actId="20577"/>
          <ac:spMkLst>
            <pc:docMk/>
            <pc:sldMk cId="3933472780" sldId="306"/>
            <ac:spMk id="3" creationId="{0C07A625-BE51-70E0-4238-9D080F7057C6}"/>
          </ac:spMkLst>
        </pc:spChg>
        <pc:spChg chg="add mod">
          <ac:chgData name="Miquel Ribalda Gàlvez" userId="9e586e42-a123-4d5d-a572-8e2df416a2ae" providerId="ADAL" clId="{7A677BB1-50C0-4BF3-8CA9-9EB969CE7EAD}" dt="2024-03-18T19:43:05.783" v="176" actId="20577"/>
          <ac:spMkLst>
            <pc:docMk/>
            <pc:sldMk cId="3933472780" sldId="306"/>
            <ac:spMk id="6" creationId="{0CF18771-8C60-0D1C-81CF-5533E40018BD}"/>
          </ac:spMkLst>
        </pc:spChg>
      </pc:sldChg>
      <pc:sldChg chg="addSp delSp modSp new mod modClrScheme chgLayout">
        <pc:chgData name="Miquel Ribalda Gàlvez" userId="9e586e42-a123-4d5d-a572-8e2df416a2ae" providerId="ADAL" clId="{7A677BB1-50C0-4BF3-8CA9-9EB969CE7EAD}" dt="2024-03-19T13:36:04.572" v="5430" actId="948"/>
        <pc:sldMkLst>
          <pc:docMk/>
          <pc:sldMk cId="3680850430" sldId="307"/>
        </pc:sldMkLst>
        <pc:spChg chg="del">
          <ac:chgData name="Miquel Ribalda Gàlvez" userId="9e586e42-a123-4d5d-a572-8e2df416a2ae" providerId="ADAL" clId="{7A677BB1-50C0-4BF3-8CA9-9EB969CE7EAD}" dt="2024-03-18T19:56:43.864" v="457"/>
          <ac:spMkLst>
            <pc:docMk/>
            <pc:sldMk cId="3680850430" sldId="307"/>
            <ac:spMk id="2" creationId="{53D85AB2-7005-98BC-844B-969C1FC9BE9A}"/>
          </ac:spMkLst>
        </pc:spChg>
        <pc:spChg chg="del mod">
          <ac:chgData name="Miquel Ribalda Gàlvez" userId="9e586e42-a123-4d5d-a572-8e2df416a2ae" providerId="ADAL" clId="{7A677BB1-50C0-4BF3-8CA9-9EB969CE7EAD}" dt="2024-03-18T20:30:02.079" v="478" actId="700"/>
          <ac:spMkLst>
            <pc:docMk/>
            <pc:sldMk cId="3680850430" sldId="307"/>
            <ac:spMk id="3" creationId="{31DE2928-5474-F4FB-9F8F-43F0824755E9}"/>
          </ac:spMkLst>
        </pc:spChg>
        <pc:spChg chg="del mod ord">
          <ac:chgData name="Miquel Ribalda Gàlvez" userId="9e586e42-a123-4d5d-a572-8e2df416a2ae" providerId="ADAL" clId="{7A677BB1-50C0-4BF3-8CA9-9EB969CE7EAD}" dt="2024-03-18T20:30:02.079" v="478" actId="700"/>
          <ac:spMkLst>
            <pc:docMk/>
            <pc:sldMk cId="3680850430" sldId="307"/>
            <ac:spMk id="4" creationId="{01240E9A-B1BE-23A7-880D-F2D37CA72A92}"/>
          </ac:spMkLst>
        </pc:spChg>
        <pc:spChg chg="del">
          <ac:chgData name="Miquel Ribalda Gàlvez" userId="9e586e42-a123-4d5d-a572-8e2df416a2ae" providerId="ADAL" clId="{7A677BB1-50C0-4BF3-8CA9-9EB969CE7EAD}" dt="2024-03-18T20:30:02.079" v="478" actId="700"/>
          <ac:spMkLst>
            <pc:docMk/>
            <pc:sldMk cId="3680850430" sldId="307"/>
            <ac:spMk id="5" creationId="{DCE124B6-84A0-0957-3F3D-E5B1A6E471A2}"/>
          </ac:spMkLst>
        </pc:spChg>
        <pc:spChg chg="del mod ord">
          <ac:chgData name="Miquel Ribalda Gàlvez" userId="9e586e42-a123-4d5d-a572-8e2df416a2ae" providerId="ADAL" clId="{7A677BB1-50C0-4BF3-8CA9-9EB969CE7EAD}" dt="2024-03-18T20:30:02.079" v="478" actId="700"/>
          <ac:spMkLst>
            <pc:docMk/>
            <pc:sldMk cId="3680850430" sldId="307"/>
            <ac:spMk id="6" creationId="{784F5652-786B-1CFB-C4E3-66867DE300B3}"/>
          </ac:spMkLst>
        </pc:spChg>
        <pc:spChg chg="mod ord">
          <ac:chgData name="Miquel Ribalda Gàlvez" userId="9e586e42-a123-4d5d-a572-8e2df416a2ae" providerId="ADAL" clId="{7A677BB1-50C0-4BF3-8CA9-9EB969CE7EAD}" dt="2024-03-18T20:30:02.079" v="478" actId="700"/>
          <ac:spMkLst>
            <pc:docMk/>
            <pc:sldMk cId="3680850430" sldId="307"/>
            <ac:spMk id="7" creationId="{CB55244D-5969-C720-3102-3DAFF0D8C611}"/>
          </ac:spMkLst>
        </pc:spChg>
        <pc:spChg chg="mod ord">
          <ac:chgData name="Miquel Ribalda Gàlvez" userId="9e586e42-a123-4d5d-a572-8e2df416a2ae" providerId="ADAL" clId="{7A677BB1-50C0-4BF3-8CA9-9EB969CE7EAD}" dt="2024-03-18T20:30:02.079" v="478" actId="700"/>
          <ac:spMkLst>
            <pc:docMk/>
            <pc:sldMk cId="3680850430" sldId="307"/>
            <ac:spMk id="8" creationId="{61D6820C-3056-F48B-AE5D-DA929E3F357E}"/>
          </ac:spMkLst>
        </pc:spChg>
        <pc:spChg chg="add mod ord">
          <ac:chgData name="Miquel Ribalda Gàlvez" userId="9e586e42-a123-4d5d-a572-8e2df416a2ae" providerId="ADAL" clId="{7A677BB1-50C0-4BF3-8CA9-9EB969CE7EAD}" dt="2024-03-18T20:30:02.079" v="478" actId="700"/>
          <ac:spMkLst>
            <pc:docMk/>
            <pc:sldMk cId="3680850430" sldId="307"/>
            <ac:spMk id="9" creationId="{BCB6B448-5B14-CF29-562F-456EDA345C97}"/>
          </ac:spMkLst>
        </pc:spChg>
        <pc:spChg chg="add mod ord">
          <ac:chgData name="Miquel Ribalda Gàlvez" userId="9e586e42-a123-4d5d-a572-8e2df416a2ae" providerId="ADAL" clId="{7A677BB1-50C0-4BF3-8CA9-9EB969CE7EAD}" dt="2024-03-19T13:36:04.572" v="5430" actId="948"/>
          <ac:spMkLst>
            <pc:docMk/>
            <pc:sldMk cId="3680850430" sldId="307"/>
            <ac:spMk id="10" creationId="{0F22C163-936C-4A10-7CE3-84B39C6EB4F3}"/>
          </ac:spMkLst>
        </pc:spChg>
        <pc:spChg chg="add del mod ord">
          <ac:chgData name="Miquel Ribalda Gàlvez" userId="9e586e42-a123-4d5d-a572-8e2df416a2ae" providerId="ADAL" clId="{7A677BB1-50C0-4BF3-8CA9-9EB969CE7EAD}" dt="2024-03-18T20:40:41.720" v="594"/>
          <ac:spMkLst>
            <pc:docMk/>
            <pc:sldMk cId="3680850430" sldId="307"/>
            <ac:spMk id="11" creationId="{01F76459-B83E-FACF-F659-81FF9A9B200B}"/>
          </ac:spMkLst>
        </pc:spChg>
        <pc:spChg chg="add del mod">
          <ac:chgData name="Miquel Ribalda Gàlvez" userId="9e586e42-a123-4d5d-a572-8e2df416a2ae" providerId="ADAL" clId="{7A677BB1-50C0-4BF3-8CA9-9EB969CE7EAD}" dt="2024-03-18T20:43:20.167" v="728"/>
          <ac:spMkLst>
            <pc:docMk/>
            <pc:sldMk cId="3680850430" sldId="307"/>
            <ac:spMk id="12" creationId="{DFC7C7E8-64DA-A977-6E75-F250F248E88E}"/>
          </ac:spMkLst>
        </pc:spChg>
        <pc:spChg chg="add mod topLvl">
          <ac:chgData name="Miquel Ribalda Gàlvez" userId="9e586e42-a123-4d5d-a572-8e2df416a2ae" providerId="ADAL" clId="{7A677BB1-50C0-4BF3-8CA9-9EB969CE7EAD}" dt="2024-03-18T20:42:19.840" v="622" actId="164"/>
          <ac:spMkLst>
            <pc:docMk/>
            <pc:sldMk cId="3680850430" sldId="307"/>
            <ac:spMk id="21" creationId="{5F4D0D19-1941-F2A3-6F35-FE60F17A0B41}"/>
          </ac:spMkLst>
        </pc:spChg>
        <pc:spChg chg="add mod topLvl">
          <ac:chgData name="Miquel Ribalda Gàlvez" userId="9e586e42-a123-4d5d-a572-8e2df416a2ae" providerId="ADAL" clId="{7A677BB1-50C0-4BF3-8CA9-9EB969CE7EAD}" dt="2024-03-18T20:42:19.840" v="622" actId="164"/>
          <ac:spMkLst>
            <pc:docMk/>
            <pc:sldMk cId="3680850430" sldId="307"/>
            <ac:spMk id="22" creationId="{CAD60AC2-03AC-31A3-FEC5-9BAE4734225F}"/>
          </ac:spMkLst>
        </pc:spChg>
        <pc:spChg chg="add mod topLvl">
          <ac:chgData name="Miquel Ribalda Gàlvez" userId="9e586e42-a123-4d5d-a572-8e2df416a2ae" providerId="ADAL" clId="{7A677BB1-50C0-4BF3-8CA9-9EB969CE7EAD}" dt="2024-03-18T20:42:19.840" v="622" actId="164"/>
          <ac:spMkLst>
            <pc:docMk/>
            <pc:sldMk cId="3680850430" sldId="307"/>
            <ac:spMk id="23" creationId="{887CD0FB-A123-AE08-F2B4-00C2F52F6180}"/>
          </ac:spMkLst>
        </pc:spChg>
        <pc:spChg chg="add mod">
          <ac:chgData name="Miquel Ribalda Gàlvez" userId="9e586e42-a123-4d5d-a572-8e2df416a2ae" providerId="ADAL" clId="{7A677BB1-50C0-4BF3-8CA9-9EB969CE7EAD}" dt="2024-03-18T20:42:19.840" v="622" actId="164"/>
          <ac:spMkLst>
            <pc:docMk/>
            <pc:sldMk cId="3680850430" sldId="307"/>
            <ac:spMk id="25" creationId="{D2F8CAAC-9FE2-242C-CADE-BBD0FFC10A91}"/>
          </ac:spMkLst>
        </pc:spChg>
        <pc:grpChg chg="add del mod">
          <ac:chgData name="Miquel Ribalda Gàlvez" userId="9e586e42-a123-4d5d-a572-8e2df416a2ae" providerId="ADAL" clId="{7A677BB1-50C0-4BF3-8CA9-9EB969CE7EAD}" dt="2024-03-18T20:41:35.218" v="610" actId="165"/>
          <ac:grpSpMkLst>
            <pc:docMk/>
            <pc:sldMk cId="3680850430" sldId="307"/>
            <ac:grpSpMk id="24" creationId="{64416E89-1AAD-3B69-2765-93C73CE905D6}"/>
          </ac:grpSpMkLst>
        </pc:grpChg>
        <pc:grpChg chg="add mod">
          <ac:chgData name="Miquel Ribalda Gàlvez" userId="9e586e42-a123-4d5d-a572-8e2df416a2ae" providerId="ADAL" clId="{7A677BB1-50C0-4BF3-8CA9-9EB969CE7EAD}" dt="2024-03-18T21:24:47.593" v="1793" actId="1076"/>
          <ac:grpSpMkLst>
            <pc:docMk/>
            <pc:sldMk cId="3680850430" sldId="307"/>
            <ac:grpSpMk id="30" creationId="{C3F24800-20E8-B568-2F7D-99226A37C2F4}"/>
          </ac:grpSpMkLst>
        </pc:grpChg>
        <pc:picChg chg="add mod">
          <ac:chgData name="Miquel Ribalda Gàlvez" userId="9e586e42-a123-4d5d-a572-8e2df416a2ae" providerId="ADAL" clId="{7A677BB1-50C0-4BF3-8CA9-9EB969CE7EAD}" dt="2024-03-18T21:24:26.753" v="1789" actId="1076"/>
          <ac:picMkLst>
            <pc:docMk/>
            <pc:sldMk cId="3680850430" sldId="307"/>
            <ac:picMk id="1026" creationId="{E9D0C189-B1C8-0CDB-D57A-68C485E16FFC}"/>
          </ac:picMkLst>
        </pc:picChg>
        <pc:cxnChg chg="add mod ord topLvl">
          <ac:chgData name="Miquel Ribalda Gàlvez" userId="9e586e42-a123-4d5d-a572-8e2df416a2ae" providerId="ADAL" clId="{7A677BB1-50C0-4BF3-8CA9-9EB969CE7EAD}" dt="2024-03-18T21:24:40.378" v="1792" actId="166"/>
          <ac:cxnSpMkLst>
            <pc:docMk/>
            <pc:sldMk cId="3680850430" sldId="307"/>
            <ac:cxnSpMk id="14" creationId="{FAA47134-8404-8022-906E-1D7AFAAD11E2}"/>
          </ac:cxnSpMkLst>
        </pc:cxnChg>
        <pc:cxnChg chg="add mod ord topLvl">
          <ac:chgData name="Miquel Ribalda Gàlvez" userId="9e586e42-a123-4d5d-a572-8e2df416a2ae" providerId="ADAL" clId="{7A677BB1-50C0-4BF3-8CA9-9EB969CE7EAD}" dt="2024-03-18T21:24:40.378" v="1792" actId="166"/>
          <ac:cxnSpMkLst>
            <pc:docMk/>
            <pc:sldMk cId="3680850430" sldId="307"/>
            <ac:cxnSpMk id="15" creationId="{E1E10C0D-ADE7-7990-6378-B37E3D0C2C0F}"/>
          </ac:cxnSpMkLst>
        </pc:cxnChg>
        <pc:cxnChg chg="add mod ord topLvl">
          <ac:chgData name="Miquel Ribalda Gàlvez" userId="9e586e42-a123-4d5d-a572-8e2df416a2ae" providerId="ADAL" clId="{7A677BB1-50C0-4BF3-8CA9-9EB969CE7EAD}" dt="2024-03-18T20:42:19.840" v="622" actId="164"/>
          <ac:cxnSpMkLst>
            <pc:docMk/>
            <pc:sldMk cId="3680850430" sldId="307"/>
            <ac:cxnSpMk id="19" creationId="{23C6498A-C5C3-57B4-BD35-38EB768EA621}"/>
          </ac:cxnSpMkLst>
        </pc:cxnChg>
        <pc:cxnChg chg="add mod">
          <ac:chgData name="Miquel Ribalda Gàlvez" userId="9e586e42-a123-4d5d-a572-8e2df416a2ae" providerId="ADAL" clId="{7A677BB1-50C0-4BF3-8CA9-9EB969CE7EAD}" dt="2024-03-18T20:42:19.840" v="622" actId="164"/>
          <ac:cxnSpMkLst>
            <pc:docMk/>
            <pc:sldMk cId="3680850430" sldId="307"/>
            <ac:cxnSpMk id="26" creationId="{96596604-F4CE-5750-E0BA-82D611B9AF7D}"/>
          </ac:cxnSpMkLst>
        </pc:cxnChg>
      </pc:sldChg>
      <pc:sldChg chg="addSp delSp modSp add mod">
        <pc:chgData name="Miquel Ribalda Gàlvez" userId="9e586e42-a123-4d5d-a572-8e2df416a2ae" providerId="ADAL" clId="{7A677BB1-50C0-4BF3-8CA9-9EB969CE7EAD}" dt="2024-03-18T21:56:27.553" v="2366" actId="14826"/>
        <pc:sldMkLst>
          <pc:docMk/>
          <pc:sldMk cId="1140691907" sldId="308"/>
        </pc:sldMkLst>
        <pc:spChg chg="add del mod">
          <ac:chgData name="Miquel Ribalda Gàlvez" userId="9e586e42-a123-4d5d-a572-8e2df416a2ae" providerId="ADAL" clId="{7A677BB1-50C0-4BF3-8CA9-9EB969CE7EAD}" dt="2024-03-18T21:10:40.509" v="1290"/>
          <ac:spMkLst>
            <pc:docMk/>
            <pc:sldMk cId="1140691907" sldId="308"/>
            <ac:spMk id="2" creationId="{ADB20765-B18F-A033-49F6-1C6D37BF3496}"/>
          </ac:spMkLst>
        </pc:spChg>
        <pc:spChg chg="add del mod">
          <ac:chgData name="Miquel Ribalda Gàlvez" userId="9e586e42-a123-4d5d-a572-8e2df416a2ae" providerId="ADAL" clId="{7A677BB1-50C0-4BF3-8CA9-9EB969CE7EAD}" dt="2024-03-18T21:13:52.168" v="1394"/>
          <ac:spMkLst>
            <pc:docMk/>
            <pc:sldMk cId="1140691907" sldId="308"/>
            <ac:spMk id="5" creationId="{F6B48035-CCEB-EC85-33C0-31E9575586C0}"/>
          </ac:spMkLst>
        </pc:spChg>
        <pc:spChg chg="mod">
          <ac:chgData name="Miquel Ribalda Gàlvez" userId="9e586e42-a123-4d5d-a572-8e2df416a2ae" providerId="ADAL" clId="{7A677BB1-50C0-4BF3-8CA9-9EB969CE7EAD}" dt="2024-03-18T20:56:06.093" v="1278" actId="27636"/>
          <ac:spMkLst>
            <pc:docMk/>
            <pc:sldMk cId="1140691907" sldId="308"/>
            <ac:spMk id="9" creationId="{BCB6B448-5B14-CF29-562F-456EDA345C97}"/>
          </ac:spMkLst>
        </pc:spChg>
        <pc:spChg chg="mod">
          <ac:chgData name="Miquel Ribalda Gàlvez" userId="9e586e42-a123-4d5d-a572-8e2df416a2ae" providerId="ADAL" clId="{7A677BB1-50C0-4BF3-8CA9-9EB969CE7EAD}" dt="2024-03-18T21:49:26.088" v="2039" actId="404"/>
          <ac:spMkLst>
            <pc:docMk/>
            <pc:sldMk cId="1140691907" sldId="308"/>
            <ac:spMk id="10" creationId="{0F22C163-936C-4A10-7CE3-84B39C6EB4F3}"/>
          </ac:spMkLst>
        </pc:spChg>
        <pc:grpChg chg="del">
          <ac:chgData name="Miquel Ribalda Gàlvez" userId="9e586e42-a123-4d5d-a572-8e2df416a2ae" providerId="ADAL" clId="{7A677BB1-50C0-4BF3-8CA9-9EB969CE7EAD}" dt="2024-03-18T20:57:13.289" v="1279" actId="478"/>
          <ac:grpSpMkLst>
            <pc:docMk/>
            <pc:sldMk cId="1140691907" sldId="308"/>
            <ac:grpSpMk id="30" creationId="{C3F24800-20E8-B568-2F7D-99226A37C2F4}"/>
          </ac:grpSpMkLst>
        </pc:grpChg>
        <pc:picChg chg="add del mod">
          <ac:chgData name="Miquel Ribalda Gàlvez" userId="9e586e42-a123-4d5d-a572-8e2df416a2ae" providerId="ADAL" clId="{7A677BB1-50C0-4BF3-8CA9-9EB969CE7EAD}" dt="2024-03-18T21:13:48.724" v="1393" actId="478"/>
          <ac:picMkLst>
            <pc:docMk/>
            <pc:sldMk cId="1140691907" sldId="308"/>
            <ac:picMk id="3" creationId="{C0697A45-59BE-CBCA-C81F-37D11D5EFA41}"/>
          </ac:picMkLst>
        </pc:picChg>
        <pc:picChg chg="add mod">
          <ac:chgData name="Miquel Ribalda Gàlvez" userId="9e586e42-a123-4d5d-a572-8e2df416a2ae" providerId="ADAL" clId="{7A677BB1-50C0-4BF3-8CA9-9EB969CE7EAD}" dt="2024-03-18T21:56:27.553" v="2366" actId="14826"/>
          <ac:picMkLst>
            <pc:docMk/>
            <pc:sldMk cId="1140691907" sldId="308"/>
            <ac:picMk id="6" creationId="{60F7CD05-0794-FFCD-2594-716070DC014F}"/>
          </ac:picMkLst>
        </pc:picChg>
        <pc:picChg chg="add">
          <ac:chgData name="Miquel Ribalda Gàlvez" userId="9e586e42-a123-4d5d-a572-8e2df416a2ae" providerId="ADAL" clId="{7A677BB1-50C0-4BF3-8CA9-9EB969CE7EAD}" dt="2024-03-18T21:56:25.305" v="2365"/>
          <ac:picMkLst>
            <pc:docMk/>
            <pc:sldMk cId="1140691907" sldId="308"/>
            <ac:picMk id="11" creationId="{50D0E87C-24AD-5FC8-A995-B0E651F49A3D}"/>
          </ac:picMkLst>
        </pc:picChg>
        <pc:picChg chg="del">
          <ac:chgData name="Miquel Ribalda Gàlvez" userId="9e586e42-a123-4d5d-a572-8e2df416a2ae" providerId="ADAL" clId="{7A677BB1-50C0-4BF3-8CA9-9EB969CE7EAD}" dt="2024-03-18T20:57:14.979" v="1280" actId="478"/>
          <ac:picMkLst>
            <pc:docMk/>
            <pc:sldMk cId="1140691907" sldId="308"/>
            <ac:picMk id="1026" creationId="{E9D0C189-B1C8-0CDB-D57A-68C485E16FFC}"/>
          </ac:picMkLst>
        </pc:picChg>
        <pc:cxnChg chg="mod">
          <ac:chgData name="Miquel Ribalda Gàlvez" userId="9e586e42-a123-4d5d-a572-8e2df416a2ae" providerId="ADAL" clId="{7A677BB1-50C0-4BF3-8CA9-9EB969CE7EAD}" dt="2024-03-18T20:57:13.289" v="1279" actId="478"/>
          <ac:cxnSpMkLst>
            <pc:docMk/>
            <pc:sldMk cId="1140691907" sldId="308"/>
            <ac:cxnSpMk id="26" creationId="{96596604-F4CE-5750-E0BA-82D611B9AF7D}"/>
          </ac:cxnSpMkLst>
        </pc:cxnChg>
      </pc:sldChg>
      <pc:sldChg chg="addSp delSp modSp add mod">
        <pc:chgData name="Miquel Ribalda Gàlvez" userId="9e586e42-a123-4d5d-a572-8e2df416a2ae" providerId="ADAL" clId="{7A677BB1-50C0-4BF3-8CA9-9EB969CE7EAD}" dt="2024-03-18T23:09:16.625" v="4552" actId="6549"/>
        <pc:sldMkLst>
          <pc:docMk/>
          <pc:sldMk cId="959762124" sldId="309"/>
        </pc:sldMkLst>
        <pc:spChg chg="add del mod">
          <ac:chgData name="Miquel Ribalda Gàlvez" userId="9e586e42-a123-4d5d-a572-8e2df416a2ae" providerId="ADAL" clId="{7A677BB1-50C0-4BF3-8CA9-9EB969CE7EAD}" dt="2024-03-18T21:58:33.535" v="2534"/>
          <ac:spMkLst>
            <pc:docMk/>
            <pc:sldMk cId="959762124" sldId="309"/>
            <ac:spMk id="3" creationId="{8188A1DB-B744-9D0E-31C8-A9FAD156341E}"/>
          </ac:spMkLst>
        </pc:spChg>
        <pc:spChg chg="mod">
          <ac:chgData name="Miquel Ribalda Gàlvez" userId="9e586e42-a123-4d5d-a572-8e2df416a2ae" providerId="ADAL" clId="{7A677BB1-50C0-4BF3-8CA9-9EB969CE7EAD}" dt="2024-03-18T23:09:16.625" v="4552" actId="6549"/>
          <ac:spMkLst>
            <pc:docMk/>
            <pc:sldMk cId="959762124" sldId="309"/>
            <ac:spMk id="10" creationId="{0F22C163-936C-4A10-7CE3-84B39C6EB4F3}"/>
          </ac:spMkLst>
        </pc:spChg>
        <pc:picChg chg="add del mod ord">
          <ac:chgData name="Miquel Ribalda Gàlvez" userId="9e586e42-a123-4d5d-a572-8e2df416a2ae" providerId="ADAL" clId="{7A677BB1-50C0-4BF3-8CA9-9EB969CE7EAD}" dt="2024-03-18T21:58:27.692" v="2533" actId="22"/>
          <ac:picMkLst>
            <pc:docMk/>
            <pc:sldMk cId="959762124" sldId="309"/>
            <ac:picMk id="5" creationId="{AFBADADC-DF88-28B0-118C-B1973201271A}"/>
          </ac:picMkLst>
        </pc:picChg>
        <pc:picChg chg="del mod">
          <ac:chgData name="Miquel Ribalda Gàlvez" userId="9e586e42-a123-4d5d-a572-8e2df416a2ae" providerId="ADAL" clId="{7A677BB1-50C0-4BF3-8CA9-9EB969CE7EAD}" dt="2024-03-18T21:58:24.583" v="2531" actId="478"/>
          <ac:picMkLst>
            <pc:docMk/>
            <pc:sldMk cId="959762124" sldId="309"/>
            <ac:picMk id="6" creationId="{60F7CD05-0794-FFCD-2594-716070DC014F}"/>
          </ac:picMkLst>
        </pc:picChg>
        <pc:picChg chg="add mod">
          <ac:chgData name="Miquel Ribalda Gàlvez" userId="9e586e42-a123-4d5d-a572-8e2df416a2ae" providerId="ADAL" clId="{7A677BB1-50C0-4BF3-8CA9-9EB969CE7EAD}" dt="2024-03-18T21:58:37.760" v="2535" actId="1076"/>
          <ac:picMkLst>
            <pc:docMk/>
            <pc:sldMk cId="959762124" sldId="309"/>
            <ac:picMk id="2050" creationId="{3D9CF99F-B356-F025-B0F2-E22FD4708C7C}"/>
          </ac:picMkLst>
        </pc:picChg>
      </pc:sldChg>
      <pc:sldChg chg="addSp delSp modSp new mod modClrScheme chgLayout">
        <pc:chgData name="Miquel Ribalda Gàlvez" userId="9e586e42-a123-4d5d-a572-8e2df416a2ae" providerId="ADAL" clId="{7A677BB1-50C0-4BF3-8CA9-9EB969CE7EAD}" dt="2024-03-19T08:52:24.702" v="5421" actId="1076"/>
        <pc:sldMkLst>
          <pc:docMk/>
          <pc:sldMk cId="1390564932" sldId="310"/>
        </pc:sldMkLst>
        <pc:spChg chg="del">
          <ac:chgData name="Miquel Ribalda Gàlvez" userId="9e586e42-a123-4d5d-a572-8e2df416a2ae" providerId="ADAL" clId="{7A677BB1-50C0-4BF3-8CA9-9EB969CE7EAD}" dt="2024-03-18T22:00:50.279" v="2561"/>
          <ac:spMkLst>
            <pc:docMk/>
            <pc:sldMk cId="1390564932" sldId="310"/>
            <ac:spMk id="2" creationId="{9C0B1FE0-A5AA-D0DC-52A2-1AEE38BFC8FE}"/>
          </ac:spMkLst>
        </pc:spChg>
        <pc:spChg chg="add del mod ord">
          <ac:chgData name="Miquel Ribalda Gàlvez" userId="9e586e42-a123-4d5d-a572-8e2df416a2ae" providerId="ADAL" clId="{7A677BB1-50C0-4BF3-8CA9-9EB969CE7EAD}" dt="2024-03-18T22:02:36.470" v="2575" actId="700"/>
          <ac:spMkLst>
            <pc:docMk/>
            <pc:sldMk cId="1390564932" sldId="310"/>
            <ac:spMk id="3" creationId="{B712E2CA-9BD9-4105-BBEA-D08160A8D17C}"/>
          </ac:spMkLst>
        </pc:spChg>
        <pc:spChg chg="mod ord">
          <ac:chgData name="Miquel Ribalda Gàlvez" userId="9e586e42-a123-4d5d-a572-8e2df416a2ae" providerId="ADAL" clId="{7A677BB1-50C0-4BF3-8CA9-9EB969CE7EAD}" dt="2024-03-18T22:02:36.470" v="2575" actId="700"/>
          <ac:spMkLst>
            <pc:docMk/>
            <pc:sldMk cId="1390564932" sldId="310"/>
            <ac:spMk id="4" creationId="{2E2F824E-E066-4E7F-8595-0FFA13E2C601}"/>
          </ac:spMkLst>
        </pc:spChg>
        <pc:spChg chg="mod ord">
          <ac:chgData name="Miquel Ribalda Gàlvez" userId="9e586e42-a123-4d5d-a572-8e2df416a2ae" providerId="ADAL" clId="{7A677BB1-50C0-4BF3-8CA9-9EB969CE7EAD}" dt="2024-03-18T22:02:36.470" v="2575" actId="700"/>
          <ac:spMkLst>
            <pc:docMk/>
            <pc:sldMk cId="1390564932" sldId="310"/>
            <ac:spMk id="5" creationId="{3B96F932-1A32-0365-59F5-F6DB7FCB48AE}"/>
          </ac:spMkLst>
        </pc:spChg>
        <pc:spChg chg="add mod">
          <ac:chgData name="Miquel Ribalda Gàlvez" userId="9e586e42-a123-4d5d-a572-8e2df416a2ae" providerId="ADAL" clId="{7A677BB1-50C0-4BF3-8CA9-9EB969CE7EAD}" dt="2024-03-18T22:00:48.962" v="2560"/>
          <ac:spMkLst>
            <pc:docMk/>
            <pc:sldMk cId="1390564932" sldId="310"/>
            <ac:spMk id="6" creationId="{4EB99CF9-D71D-608D-0532-6125D4F71D67}"/>
          </ac:spMkLst>
        </pc:spChg>
        <pc:spChg chg="add mod ord">
          <ac:chgData name="Miquel Ribalda Gàlvez" userId="9e586e42-a123-4d5d-a572-8e2df416a2ae" providerId="ADAL" clId="{7A677BB1-50C0-4BF3-8CA9-9EB969CE7EAD}" dt="2024-03-18T22:02:36.470" v="2575" actId="700"/>
          <ac:spMkLst>
            <pc:docMk/>
            <pc:sldMk cId="1390564932" sldId="310"/>
            <ac:spMk id="7" creationId="{6134A2B8-EAFE-8ED0-83C8-2617C26481B7}"/>
          </ac:spMkLst>
        </pc:spChg>
        <pc:spChg chg="add mod ord">
          <ac:chgData name="Miquel Ribalda Gàlvez" userId="9e586e42-a123-4d5d-a572-8e2df416a2ae" providerId="ADAL" clId="{7A677BB1-50C0-4BF3-8CA9-9EB969CE7EAD}" dt="2024-03-19T08:24:13.080" v="5414" actId="20577"/>
          <ac:spMkLst>
            <pc:docMk/>
            <pc:sldMk cId="1390564932" sldId="310"/>
            <ac:spMk id="14" creationId="{BE3C7716-6F7B-10F2-7916-79A2183890F7}"/>
          </ac:spMkLst>
        </pc:spChg>
        <pc:spChg chg="add del mod ord">
          <ac:chgData name="Miquel Ribalda Gàlvez" userId="9e586e42-a123-4d5d-a572-8e2df416a2ae" providerId="ADAL" clId="{7A677BB1-50C0-4BF3-8CA9-9EB969CE7EAD}" dt="2024-03-18T22:02:38.533" v="2576" actId="22"/>
          <ac:spMkLst>
            <pc:docMk/>
            <pc:sldMk cId="1390564932" sldId="310"/>
            <ac:spMk id="15" creationId="{93C3584B-E63E-CB0E-F370-3161FE08CE2E}"/>
          </ac:spMkLst>
        </pc:spChg>
        <pc:picChg chg="add del mod ord">
          <ac:chgData name="Miquel Ribalda Gàlvez" userId="9e586e42-a123-4d5d-a572-8e2df416a2ae" providerId="ADAL" clId="{7A677BB1-50C0-4BF3-8CA9-9EB969CE7EAD}" dt="2024-03-18T22:02:04.112" v="2570" actId="22"/>
          <ac:picMkLst>
            <pc:docMk/>
            <pc:sldMk cId="1390564932" sldId="310"/>
            <ac:picMk id="9" creationId="{30C145AB-CE71-FD47-F54A-4245197942F2}"/>
          </ac:picMkLst>
        </pc:picChg>
        <pc:picChg chg="add del">
          <ac:chgData name="Miquel Ribalda Gàlvez" userId="9e586e42-a123-4d5d-a572-8e2df416a2ae" providerId="ADAL" clId="{7A677BB1-50C0-4BF3-8CA9-9EB969CE7EAD}" dt="2024-03-18T22:02:23.435" v="2572" actId="478"/>
          <ac:picMkLst>
            <pc:docMk/>
            <pc:sldMk cId="1390564932" sldId="310"/>
            <ac:picMk id="11" creationId="{6C380D92-2980-C003-112E-770266DF484F}"/>
          </ac:picMkLst>
        </pc:picChg>
        <pc:picChg chg="add del">
          <ac:chgData name="Miquel Ribalda Gàlvez" userId="9e586e42-a123-4d5d-a572-8e2df416a2ae" providerId="ADAL" clId="{7A677BB1-50C0-4BF3-8CA9-9EB969CE7EAD}" dt="2024-03-18T22:02:28.447" v="2574" actId="22"/>
          <ac:picMkLst>
            <pc:docMk/>
            <pc:sldMk cId="1390564932" sldId="310"/>
            <ac:picMk id="13" creationId="{2F4ABB16-897F-55E4-8932-6BD9CA19D95F}"/>
          </ac:picMkLst>
        </pc:picChg>
        <pc:picChg chg="add mod ord modCrop">
          <ac:chgData name="Miquel Ribalda Gàlvez" userId="9e586e42-a123-4d5d-a572-8e2df416a2ae" providerId="ADAL" clId="{7A677BB1-50C0-4BF3-8CA9-9EB969CE7EAD}" dt="2024-03-18T22:08:19.220" v="2584" actId="1076"/>
          <ac:picMkLst>
            <pc:docMk/>
            <pc:sldMk cId="1390564932" sldId="310"/>
            <ac:picMk id="17" creationId="{3BF3D32E-2BE9-F64B-212E-1EFADCA592F5}"/>
          </ac:picMkLst>
        </pc:picChg>
        <pc:picChg chg="add mod">
          <ac:chgData name="Miquel Ribalda Gàlvez" userId="9e586e42-a123-4d5d-a572-8e2df416a2ae" providerId="ADAL" clId="{7A677BB1-50C0-4BF3-8CA9-9EB969CE7EAD}" dt="2024-03-19T08:52:24.702" v="5421" actId="1076"/>
          <ac:picMkLst>
            <pc:docMk/>
            <pc:sldMk cId="1390564932" sldId="310"/>
            <ac:picMk id="1026" creationId="{B1A5478A-5076-6D17-019C-49B85A6D3C2F}"/>
          </ac:picMkLst>
        </pc:picChg>
      </pc:sldChg>
      <pc:sldChg chg="add del">
        <pc:chgData name="Miquel Ribalda Gàlvez" userId="9e586e42-a123-4d5d-a572-8e2df416a2ae" providerId="ADAL" clId="{7A677BB1-50C0-4BF3-8CA9-9EB969CE7EAD}" dt="2024-03-18T22:14:57.017" v="3091" actId="47"/>
        <pc:sldMkLst>
          <pc:docMk/>
          <pc:sldMk cId="1149132933" sldId="311"/>
        </pc:sldMkLst>
      </pc:sldChg>
      <pc:sldChg chg="addSp delSp modSp add mod">
        <pc:chgData name="Miquel Ribalda Gàlvez" userId="9e586e42-a123-4d5d-a572-8e2df416a2ae" providerId="ADAL" clId="{7A677BB1-50C0-4BF3-8CA9-9EB969CE7EAD}" dt="2024-03-19T13:37:53.869" v="5454" actId="14100"/>
        <pc:sldMkLst>
          <pc:docMk/>
          <pc:sldMk cId="1334512723" sldId="311"/>
        </pc:sldMkLst>
        <pc:spChg chg="add del mod">
          <ac:chgData name="Miquel Ribalda Gàlvez" userId="9e586e42-a123-4d5d-a572-8e2df416a2ae" providerId="ADAL" clId="{7A677BB1-50C0-4BF3-8CA9-9EB969CE7EAD}" dt="2024-03-18T22:30:10.525" v="3583" actId="478"/>
          <ac:spMkLst>
            <pc:docMk/>
            <pc:sldMk cId="1334512723" sldId="311"/>
            <ac:spMk id="2" creationId="{A53AD29B-F740-8666-DAB0-F48CDDCA1A0D}"/>
          </ac:spMkLst>
        </pc:spChg>
        <pc:spChg chg="add del mod">
          <ac:chgData name="Miquel Ribalda Gàlvez" userId="9e586e42-a123-4d5d-a572-8e2df416a2ae" providerId="ADAL" clId="{7A677BB1-50C0-4BF3-8CA9-9EB969CE7EAD}" dt="2024-03-18T22:35:27.076" v="3719" actId="478"/>
          <ac:spMkLst>
            <pc:docMk/>
            <pc:sldMk cId="1334512723" sldId="311"/>
            <ac:spMk id="3" creationId="{1D2DE4B8-208F-B4C0-E248-A556B931CDA7}"/>
          </ac:spMkLst>
        </pc:spChg>
        <pc:spChg chg="add del mod">
          <ac:chgData name="Miquel Ribalda Gàlvez" userId="9e586e42-a123-4d5d-a572-8e2df416a2ae" providerId="ADAL" clId="{7A677BB1-50C0-4BF3-8CA9-9EB969CE7EAD}" dt="2024-03-18T22:35:27.076" v="3719" actId="478"/>
          <ac:spMkLst>
            <pc:docMk/>
            <pc:sldMk cId="1334512723" sldId="311"/>
            <ac:spMk id="6" creationId="{700068CB-F295-E4E7-E63F-2C0F8297EEEF}"/>
          </ac:spMkLst>
        </pc:spChg>
        <pc:spChg chg="add del mod">
          <ac:chgData name="Miquel Ribalda Gàlvez" userId="9e586e42-a123-4d5d-a572-8e2df416a2ae" providerId="ADAL" clId="{7A677BB1-50C0-4BF3-8CA9-9EB969CE7EAD}" dt="2024-03-18T22:39:12.919" v="3821" actId="478"/>
          <ac:spMkLst>
            <pc:docMk/>
            <pc:sldMk cId="1334512723" sldId="311"/>
            <ac:spMk id="8" creationId="{DCE057BB-7333-4D08-C48C-A234E1007B2E}"/>
          </ac:spMkLst>
        </pc:spChg>
        <pc:spChg chg="add del mod">
          <ac:chgData name="Miquel Ribalda Gàlvez" userId="9e586e42-a123-4d5d-a572-8e2df416a2ae" providerId="ADAL" clId="{7A677BB1-50C0-4BF3-8CA9-9EB969CE7EAD}" dt="2024-03-18T22:39:12.919" v="3821" actId="478"/>
          <ac:spMkLst>
            <pc:docMk/>
            <pc:sldMk cId="1334512723" sldId="311"/>
            <ac:spMk id="9" creationId="{CD4481BC-C587-F2FF-DDED-14A42609B387}"/>
          </ac:spMkLst>
        </pc:spChg>
        <pc:spChg chg="add mod">
          <ac:chgData name="Miquel Ribalda Gàlvez" userId="9e586e42-a123-4d5d-a572-8e2df416a2ae" providerId="ADAL" clId="{7A677BB1-50C0-4BF3-8CA9-9EB969CE7EAD}" dt="2024-03-19T13:37:38.847" v="5449" actId="1076"/>
          <ac:spMkLst>
            <pc:docMk/>
            <pc:sldMk cId="1334512723" sldId="311"/>
            <ac:spMk id="10" creationId="{A3CB2D79-B5BA-DF32-97E7-79CBB0CF3DC2}"/>
          </ac:spMkLst>
        </pc:spChg>
        <pc:spChg chg="add mod">
          <ac:chgData name="Miquel Ribalda Gàlvez" userId="9e586e42-a123-4d5d-a572-8e2df416a2ae" providerId="ADAL" clId="{7A677BB1-50C0-4BF3-8CA9-9EB969CE7EAD}" dt="2024-03-19T13:37:36.313" v="5448" actId="1076"/>
          <ac:spMkLst>
            <pc:docMk/>
            <pc:sldMk cId="1334512723" sldId="311"/>
            <ac:spMk id="11" creationId="{CBC60AE1-B9ED-4C39-ADCF-455D03F76DD0}"/>
          </ac:spMkLst>
        </pc:spChg>
        <pc:spChg chg="mod">
          <ac:chgData name="Miquel Ribalda Gàlvez" userId="9e586e42-a123-4d5d-a572-8e2df416a2ae" providerId="ADAL" clId="{7A677BB1-50C0-4BF3-8CA9-9EB969CE7EAD}" dt="2024-03-19T13:37:32.715" v="5447" actId="20577"/>
          <ac:spMkLst>
            <pc:docMk/>
            <pc:sldMk cId="1334512723" sldId="311"/>
            <ac:spMk id="14" creationId="{BE3C7716-6F7B-10F2-7916-79A2183890F7}"/>
          </ac:spMkLst>
        </pc:spChg>
        <pc:picChg chg="add mod">
          <ac:chgData name="Miquel Ribalda Gàlvez" userId="9e586e42-a123-4d5d-a572-8e2df416a2ae" providerId="ADAL" clId="{7A677BB1-50C0-4BF3-8CA9-9EB969CE7EAD}" dt="2024-03-19T08:52:27.503" v="5422"/>
          <ac:picMkLst>
            <pc:docMk/>
            <pc:sldMk cId="1334512723" sldId="311"/>
            <ac:picMk id="2" creationId="{2A869410-750A-88FD-A283-A553E71AC88A}"/>
          </ac:picMkLst>
        </pc:picChg>
        <pc:picChg chg="mod">
          <ac:chgData name="Miquel Ribalda Gàlvez" userId="9e586e42-a123-4d5d-a572-8e2df416a2ae" providerId="ADAL" clId="{7A677BB1-50C0-4BF3-8CA9-9EB969CE7EAD}" dt="2024-03-18T22:34:00.853" v="3691" actId="1076"/>
          <ac:picMkLst>
            <pc:docMk/>
            <pc:sldMk cId="1334512723" sldId="311"/>
            <ac:picMk id="17" creationId="{3BF3D32E-2BE9-F64B-212E-1EFADCA592F5}"/>
          </ac:picMkLst>
        </pc:picChg>
        <pc:cxnChg chg="add mod">
          <ac:chgData name="Miquel Ribalda Gàlvez" userId="9e586e42-a123-4d5d-a572-8e2df416a2ae" providerId="ADAL" clId="{7A677BB1-50C0-4BF3-8CA9-9EB969CE7EAD}" dt="2024-03-19T13:37:53.869" v="5454" actId="14100"/>
          <ac:cxnSpMkLst>
            <pc:docMk/>
            <pc:sldMk cId="1334512723" sldId="311"/>
            <ac:cxnSpMk id="2" creationId="{7D36F696-FB7F-CD0D-0BB8-791964684158}"/>
          </ac:cxnSpMkLst>
        </pc:cxnChg>
        <pc:cxnChg chg="add mod">
          <ac:chgData name="Miquel Ribalda Gàlvez" userId="9e586e42-a123-4d5d-a572-8e2df416a2ae" providerId="ADAL" clId="{7A677BB1-50C0-4BF3-8CA9-9EB969CE7EAD}" dt="2024-03-19T13:37:53.869" v="5454" actId="14100"/>
          <ac:cxnSpMkLst>
            <pc:docMk/>
            <pc:sldMk cId="1334512723" sldId="311"/>
            <ac:cxnSpMk id="3" creationId="{302130DC-3C23-7647-A364-3B6E4163550A}"/>
          </ac:cxnSpMkLst>
        </pc:cxnChg>
      </pc:sldChg>
      <pc:sldChg chg="addSp delSp modSp add mod">
        <pc:chgData name="Miquel Ribalda Gàlvez" userId="9e586e42-a123-4d5d-a572-8e2df416a2ae" providerId="ADAL" clId="{7A677BB1-50C0-4BF3-8CA9-9EB969CE7EAD}" dt="2024-03-19T13:42:10.784" v="5503"/>
        <pc:sldMkLst>
          <pc:docMk/>
          <pc:sldMk cId="3109361952" sldId="312"/>
        </pc:sldMkLst>
        <pc:spChg chg="add del mod">
          <ac:chgData name="Miquel Ribalda Gàlvez" userId="9e586e42-a123-4d5d-a572-8e2df416a2ae" providerId="ADAL" clId="{7A677BB1-50C0-4BF3-8CA9-9EB969CE7EAD}" dt="2024-03-18T22:39:28.111" v="3824" actId="478"/>
          <ac:spMkLst>
            <pc:docMk/>
            <pc:sldMk cId="3109361952" sldId="312"/>
            <ac:spMk id="2" creationId="{12E2E441-333F-015D-B5EA-E0C185532348}"/>
          </ac:spMkLst>
        </pc:spChg>
        <pc:spChg chg="add mod">
          <ac:chgData name="Miquel Ribalda Gàlvez" userId="9e586e42-a123-4d5d-a572-8e2df416a2ae" providerId="ADAL" clId="{7A677BB1-50C0-4BF3-8CA9-9EB969CE7EAD}" dt="2024-03-19T13:38:14.842" v="5456"/>
          <ac:spMkLst>
            <pc:docMk/>
            <pc:sldMk cId="3109361952" sldId="312"/>
            <ac:spMk id="2" creationId="{B14369BC-6B25-1692-F319-169FA649BFF7}"/>
          </ac:spMkLst>
        </pc:spChg>
        <pc:spChg chg="add del mod">
          <ac:chgData name="Miquel Ribalda Gàlvez" userId="9e586e42-a123-4d5d-a572-8e2df416a2ae" providerId="ADAL" clId="{7A677BB1-50C0-4BF3-8CA9-9EB969CE7EAD}" dt="2024-03-18T22:39:28.111" v="3824" actId="478"/>
          <ac:spMkLst>
            <pc:docMk/>
            <pc:sldMk cId="3109361952" sldId="312"/>
            <ac:spMk id="3" creationId="{ADDA7F6C-7ED8-576A-3E1C-FAFC820D1C97}"/>
          </ac:spMkLst>
        </pc:spChg>
        <pc:spChg chg="add mod">
          <ac:chgData name="Miquel Ribalda Gàlvez" userId="9e586e42-a123-4d5d-a572-8e2df416a2ae" providerId="ADAL" clId="{7A677BB1-50C0-4BF3-8CA9-9EB969CE7EAD}" dt="2024-03-19T13:38:14.842" v="5456"/>
          <ac:spMkLst>
            <pc:docMk/>
            <pc:sldMk cId="3109361952" sldId="312"/>
            <ac:spMk id="3" creationId="{ECAD3A04-394D-6601-D4EB-CAD3C63FD0F6}"/>
          </ac:spMkLst>
        </pc:spChg>
        <pc:spChg chg="add mod">
          <ac:chgData name="Miquel Ribalda Gàlvez" userId="9e586e42-a123-4d5d-a572-8e2df416a2ae" providerId="ADAL" clId="{7A677BB1-50C0-4BF3-8CA9-9EB969CE7EAD}" dt="2024-03-18T22:35:38.138" v="3724"/>
          <ac:spMkLst>
            <pc:docMk/>
            <pc:sldMk cId="3109361952" sldId="312"/>
            <ac:spMk id="6" creationId="{046D4725-5330-97AC-5832-A953AA04E82F}"/>
          </ac:spMkLst>
        </pc:spChg>
        <pc:spChg chg="add mod">
          <ac:chgData name="Miquel Ribalda Gàlvez" userId="9e586e42-a123-4d5d-a572-8e2df416a2ae" providerId="ADAL" clId="{7A677BB1-50C0-4BF3-8CA9-9EB969CE7EAD}" dt="2024-03-18T22:35:38.138" v="3724"/>
          <ac:spMkLst>
            <pc:docMk/>
            <pc:sldMk cId="3109361952" sldId="312"/>
            <ac:spMk id="8" creationId="{758C9769-CE83-73F1-58D3-C64503CF9BC4}"/>
          </ac:spMkLst>
        </pc:spChg>
        <pc:spChg chg="add del mod">
          <ac:chgData name="Miquel Ribalda Gàlvez" userId="9e586e42-a123-4d5d-a572-8e2df416a2ae" providerId="ADAL" clId="{7A677BB1-50C0-4BF3-8CA9-9EB969CE7EAD}" dt="2024-03-19T13:38:13.867" v="5455" actId="478"/>
          <ac:spMkLst>
            <pc:docMk/>
            <pc:sldMk cId="3109361952" sldId="312"/>
            <ac:spMk id="9" creationId="{DC5E1B93-3124-C6B3-26C7-FCC0E6AA3628}"/>
          </ac:spMkLst>
        </pc:spChg>
        <pc:spChg chg="add del mod">
          <ac:chgData name="Miquel Ribalda Gàlvez" userId="9e586e42-a123-4d5d-a572-8e2df416a2ae" providerId="ADAL" clId="{7A677BB1-50C0-4BF3-8CA9-9EB969CE7EAD}" dt="2024-03-19T13:38:13.867" v="5455" actId="478"/>
          <ac:spMkLst>
            <pc:docMk/>
            <pc:sldMk cId="3109361952" sldId="312"/>
            <ac:spMk id="10" creationId="{EAAB12F4-C6CF-61A8-0266-2732F7FDDD48}"/>
          </ac:spMkLst>
        </pc:spChg>
        <pc:spChg chg="add mod">
          <ac:chgData name="Miquel Ribalda Gàlvez" userId="9e586e42-a123-4d5d-a572-8e2df416a2ae" providerId="ADAL" clId="{7A677BB1-50C0-4BF3-8CA9-9EB969CE7EAD}" dt="2024-03-18T22:48:29.131" v="4048" actId="20577"/>
          <ac:spMkLst>
            <pc:docMk/>
            <pc:sldMk cId="3109361952" sldId="312"/>
            <ac:spMk id="11" creationId="{0611830D-6003-EB04-FAD9-FC27C2C61673}"/>
          </ac:spMkLst>
        </pc:spChg>
        <pc:spChg chg="add mod">
          <ac:chgData name="Miquel Ribalda Gàlvez" userId="9e586e42-a123-4d5d-a572-8e2df416a2ae" providerId="ADAL" clId="{7A677BB1-50C0-4BF3-8CA9-9EB969CE7EAD}" dt="2024-03-18T22:48:32.771" v="4049" actId="20577"/>
          <ac:spMkLst>
            <pc:docMk/>
            <pc:sldMk cId="3109361952" sldId="312"/>
            <ac:spMk id="12" creationId="{1C76B2E2-0CBC-B94D-5465-5E4D050FC0D9}"/>
          </ac:spMkLst>
        </pc:spChg>
        <pc:spChg chg="mod">
          <ac:chgData name="Miquel Ribalda Gàlvez" userId="9e586e42-a123-4d5d-a572-8e2df416a2ae" providerId="ADAL" clId="{7A677BB1-50C0-4BF3-8CA9-9EB969CE7EAD}" dt="2024-03-19T13:42:10.784" v="5503"/>
          <ac:spMkLst>
            <pc:docMk/>
            <pc:sldMk cId="3109361952" sldId="312"/>
            <ac:spMk id="14" creationId="{BE3C7716-6F7B-10F2-7916-79A2183890F7}"/>
          </ac:spMkLst>
        </pc:spChg>
        <pc:picChg chg="add mod">
          <ac:chgData name="Miquel Ribalda Gàlvez" userId="9e586e42-a123-4d5d-a572-8e2df416a2ae" providerId="ADAL" clId="{7A677BB1-50C0-4BF3-8CA9-9EB969CE7EAD}" dt="2024-03-19T08:52:30.178" v="5423"/>
          <ac:picMkLst>
            <pc:docMk/>
            <pc:sldMk cId="3109361952" sldId="312"/>
            <ac:picMk id="2" creationId="{39D18265-727D-8F7E-C6F4-05D224413657}"/>
          </ac:picMkLst>
        </pc:picChg>
        <pc:cxnChg chg="add mod">
          <ac:chgData name="Miquel Ribalda Gàlvez" userId="9e586e42-a123-4d5d-a572-8e2df416a2ae" providerId="ADAL" clId="{7A677BB1-50C0-4BF3-8CA9-9EB969CE7EAD}" dt="2024-03-19T13:38:14.842" v="5456"/>
          <ac:cxnSpMkLst>
            <pc:docMk/>
            <pc:sldMk cId="3109361952" sldId="312"/>
            <ac:cxnSpMk id="6" creationId="{EE576203-0717-DEA7-C089-FEA1D2364A48}"/>
          </ac:cxnSpMkLst>
        </pc:cxnChg>
        <pc:cxnChg chg="add mod">
          <ac:chgData name="Miquel Ribalda Gàlvez" userId="9e586e42-a123-4d5d-a572-8e2df416a2ae" providerId="ADAL" clId="{7A677BB1-50C0-4BF3-8CA9-9EB969CE7EAD}" dt="2024-03-19T13:38:14.842" v="5456"/>
          <ac:cxnSpMkLst>
            <pc:docMk/>
            <pc:sldMk cId="3109361952" sldId="312"/>
            <ac:cxnSpMk id="8" creationId="{4BECE0A6-8A14-DFAA-E6F7-3E096810E796}"/>
          </ac:cxnSpMkLst>
        </pc:cxnChg>
        <pc:cxnChg chg="add mod">
          <ac:chgData name="Miquel Ribalda Gàlvez" userId="9e586e42-a123-4d5d-a572-8e2df416a2ae" providerId="ADAL" clId="{7A677BB1-50C0-4BF3-8CA9-9EB969CE7EAD}" dt="2024-03-18T22:47:21.279" v="4026" actId="1582"/>
          <ac:cxnSpMkLst>
            <pc:docMk/>
            <pc:sldMk cId="3109361952" sldId="312"/>
            <ac:cxnSpMk id="15" creationId="{FC7780DE-F75F-9DB7-EF7D-20CE895C9AC7}"/>
          </ac:cxnSpMkLst>
        </pc:cxnChg>
        <pc:cxnChg chg="add mod">
          <ac:chgData name="Miquel Ribalda Gàlvez" userId="9e586e42-a123-4d5d-a572-8e2df416a2ae" providerId="ADAL" clId="{7A677BB1-50C0-4BF3-8CA9-9EB969CE7EAD}" dt="2024-03-18T22:47:35.262" v="4030" actId="14100"/>
          <ac:cxnSpMkLst>
            <pc:docMk/>
            <pc:sldMk cId="3109361952" sldId="312"/>
            <ac:cxnSpMk id="19" creationId="{D2946696-BCC8-7153-15F8-9A5C0B798D0C}"/>
          </ac:cxnSpMkLst>
        </pc:cxnChg>
      </pc:sldChg>
      <pc:sldChg chg="addSp delSp modSp add mod">
        <pc:chgData name="Miquel Ribalda Gàlvez" userId="9e586e42-a123-4d5d-a572-8e2df416a2ae" providerId="ADAL" clId="{7A677BB1-50C0-4BF3-8CA9-9EB969CE7EAD}" dt="2024-03-19T13:42:03.276" v="5501"/>
        <pc:sldMkLst>
          <pc:docMk/>
          <pc:sldMk cId="3409872544" sldId="313"/>
        </pc:sldMkLst>
        <pc:spChg chg="add mod">
          <ac:chgData name="Miquel Ribalda Gàlvez" userId="9e586e42-a123-4d5d-a572-8e2df416a2ae" providerId="ADAL" clId="{7A677BB1-50C0-4BF3-8CA9-9EB969CE7EAD}" dt="2024-03-19T13:38:19.160" v="5458"/>
          <ac:spMkLst>
            <pc:docMk/>
            <pc:sldMk cId="3409872544" sldId="313"/>
            <ac:spMk id="2" creationId="{32A2D962-0933-4D1D-CA7E-A2E78F49F99F}"/>
          </ac:spMkLst>
        </pc:spChg>
        <pc:spChg chg="add mod">
          <ac:chgData name="Miquel Ribalda Gàlvez" userId="9e586e42-a123-4d5d-a572-8e2df416a2ae" providerId="ADAL" clId="{7A677BB1-50C0-4BF3-8CA9-9EB969CE7EAD}" dt="2024-03-19T13:38:19.160" v="5458"/>
          <ac:spMkLst>
            <pc:docMk/>
            <pc:sldMk cId="3409872544" sldId="313"/>
            <ac:spMk id="3" creationId="{2D1E45E9-2B8C-A801-2AA1-023CBAA05846}"/>
          </ac:spMkLst>
        </pc:spChg>
        <pc:spChg chg="mod">
          <ac:chgData name="Miquel Ribalda Gàlvez" userId="9e586e42-a123-4d5d-a572-8e2df416a2ae" providerId="ADAL" clId="{7A677BB1-50C0-4BF3-8CA9-9EB969CE7EAD}" dt="2024-03-18T22:48:53.905" v="4057" actId="1076"/>
          <ac:spMkLst>
            <pc:docMk/>
            <pc:sldMk cId="3409872544" sldId="313"/>
            <ac:spMk id="7" creationId="{6134A2B8-EAFE-8ED0-83C8-2617C26481B7}"/>
          </ac:spMkLst>
        </pc:spChg>
        <pc:spChg chg="del">
          <ac:chgData name="Miquel Ribalda Gàlvez" userId="9e586e42-a123-4d5d-a572-8e2df416a2ae" providerId="ADAL" clId="{7A677BB1-50C0-4BF3-8CA9-9EB969CE7EAD}" dt="2024-03-19T13:38:18.972" v="5457" actId="478"/>
          <ac:spMkLst>
            <pc:docMk/>
            <pc:sldMk cId="3409872544" sldId="313"/>
            <ac:spMk id="9" creationId="{DC5E1B93-3124-C6B3-26C7-FCC0E6AA3628}"/>
          </ac:spMkLst>
        </pc:spChg>
        <pc:spChg chg="del">
          <ac:chgData name="Miquel Ribalda Gàlvez" userId="9e586e42-a123-4d5d-a572-8e2df416a2ae" providerId="ADAL" clId="{7A677BB1-50C0-4BF3-8CA9-9EB969CE7EAD}" dt="2024-03-19T13:38:18.972" v="5457" actId="478"/>
          <ac:spMkLst>
            <pc:docMk/>
            <pc:sldMk cId="3409872544" sldId="313"/>
            <ac:spMk id="10" creationId="{EAAB12F4-C6CF-61A8-0266-2732F7FDDD48}"/>
          </ac:spMkLst>
        </pc:spChg>
        <pc:spChg chg="mod">
          <ac:chgData name="Miquel Ribalda Gàlvez" userId="9e586e42-a123-4d5d-a572-8e2df416a2ae" providerId="ADAL" clId="{7A677BB1-50C0-4BF3-8CA9-9EB969CE7EAD}" dt="2024-03-18T22:49:05.454" v="4058" actId="1076"/>
          <ac:spMkLst>
            <pc:docMk/>
            <pc:sldMk cId="3409872544" sldId="313"/>
            <ac:spMk id="11" creationId="{0611830D-6003-EB04-FAD9-FC27C2C61673}"/>
          </ac:spMkLst>
        </pc:spChg>
        <pc:spChg chg="mod">
          <ac:chgData name="Miquel Ribalda Gàlvez" userId="9e586e42-a123-4d5d-a572-8e2df416a2ae" providerId="ADAL" clId="{7A677BB1-50C0-4BF3-8CA9-9EB969CE7EAD}" dt="2024-03-18T22:49:10.250" v="4059" actId="1076"/>
          <ac:spMkLst>
            <pc:docMk/>
            <pc:sldMk cId="3409872544" sldId="313"/>
            <ac:spMk id="12" creationId="{1C76B2E2-0CBC-B94D-5465-5E4D050FC0D9}"/>
          </ac:spMkLst>
        </pc:spChg>
        <pc:spChg chg="mod">
          <ac:chgData name="Miquel Ribalda Gàlvez" userId="9e586e42-a123-4d5d-a572-8e2df416a2ae" providerId="ADAL" clId="{7A677BB1-50C0-4BF3-8CA9-9EB969CE7EAD}" dt="2024-03-19T13:42:03.276" v="5501"/>
          <ac:spMkLst>
            <pc:docMk/>
            <pc:sldMk cId="3409872544" sldId="313"/>
            <ac:spMk id="14" creationId="{BE3C7716-6F7B-10F2-7916-79A2183890F7}"/>
          </ac:spMkLst>
        </pc:spChg>
        <pc:picChg chg="ord">
          <ac:chgData name="Miquel Ribalda Gàlvez" userId="9e586e42-a123-4d5d-a572-8e2df416a2ae" providerId="ADAL" clId="{7A677BB1-50C0-4BF3-8CA9-9EB969CE7EAD}" dt="2024-03-18T22:53:37.264" v="4113" actId="171"/>
          <ac:picMkLst>
            <pc:docMk/>
            <pc:sldMk cId="3409872544" sldId="313"/>
            <ac:picMk id="17" creationId="{3BF3D32E-2BE9-F64B-212E-1EFADCA592F5}"/>
          </ac:picMkLst>
        </pc:picChg>
        <pc:cxnChg chg="add mod">
          <ac:chgData name="Miquel Ribalda Gàlvez" userId="9e586e42-a123-4d5d-a572-8e2df416a2ae" providerId="ADAL" clId="{7A677BB1-50C0-4BF3-8CA9-9EB969CE7EAD}" dt="2024-03-19T13:38:19.160" v="5458"/>
          <ac:cxnSpMkLst>
            <pc:docMk/>
            <pc:sldMk cId="3409872544" sldId="313"/>
            <ac:cxnSpMk id="6" creationId="{C8437629-51D9-686E-61AB-75A1B31F690C}"/>
          </ac:cxnSpMkLst>
        </pc:cxnChg>
        <pc:cxnChg chg="add mod">
          <ac:chgData name="Miquel Ribalda Gàlvez" userId="9e586e42-a123-4d5d-a572-8e2df416a2ae" providerId="ADAL" clId="{7A677BB1-50C0-4BF3-8CA9-9EB969CE7EAD}" dt="2024-03-19T13:38:19.160" v="5458"/>
          <ac:cxnSpMkLst>
            <pc:docMk/>
            <pc:sldMk cId="3409872544" sldId="313"/>
            <ac:cxnSpMk id="8" creationId="{7A3F1123-8EB8-E1D8-C1DB-F662A9D9A186}"/>
          </ac:cxnSpMkLst>
        </pc:cxnChg>
        <pc:cxnChg chg="mod">
          <ac:chgData name="Miquel Ribalda Gàlvez" userId="9e586e42-a123-4d5d-a572-8e2df416a2ae" providerId="ADAL" clId="{7A677BB1-50C0-4BF3-8CA9-9EB969CE7EAD}" dt="2024-03-18T22:49:05.454" v="4058" actId="1076"/>
          <ac:cxnSpMkLst>
            <pc:docMk/>
            <pc:sldMk cId="3409872544" sldId="313"/>
            <ac:cxnSpMk id="15" creationId="{FC7780DE-F75F-9DB7-EF7D-20CE895C9AC7}"/>
          </ac:cxnSpMkLst>
        </pc:cxnChg>
        <pc:cxnChg chg="mod">
          <ac:chgData name="Miquel Ribalda Gàlvez" userId="9e586e42-a123-4d5d-a572-8e2df416a2ae" providerId="ADAL" clId="{7A677BB1-50C0-4BF3-8CA9-9EB969CE7EAD}" dt="2024-03-18T22:49:13.538" v="4060" actId="1076"/>
          <ac:cxnSpMkLst>
            <pc:docMk/>
            <pc:sldMk cId="3409872544" sldId="313"/>
            <ac:cxnSpMk id="19" creationId="{D2946696-BCC8-7153-15F8-9A5C0B798D0C}"/>
          </ac:cxnSpMkLst>
        </pc:cxnChg>
      </pc:sldChg>
      <pc:sldChg chg="add del">
        <pc:chgData name="Miquel Ribalda Gàlvez" userId="9e586e42-a123-4d5d-a572-8e2df416a2ae" providerId="ADAL" clId="{7A677BB1-50C0-4BF3-8CA9-9EB969CE7EAD}" dt="2024-03-18T22:30:25.890" v="3591"/>
        <pc:sldMkLst>
          <pc:docMk/>
          <pc:sldMk cId="4045398444" sldId="313"/>
        </pc:sldMkLst>
      </pc:sldChg>
      <pc:sldChg chg="new del">
        <pc:chgData name="Miquel Ribalda Gàlvez" userId="9e586e42-a123-4d5d-a572-8e2df416a2ae" providerId="ADAL" clId="{7A677BB1-50C0-4BF3-8CA9-9EB969CE7EAD}" dt="2024-03-18T22:30:15.587" v="3585" actId="680"/>
        <pc:sldMkLst>
          <pc:docMk/>
          <pc:sldMk cId="4292826201" sldId="313"/>
        </pc:sldMkLst>
      </pc:sldChg>
      <pc:sldChg chg="addSp delSp modSp add mod">
        <pc:chgData name="Miquel Ribalda Gàlvez" userId="9e586e42-a123-4d5d-a572-8e2df416a2ae" providerId="ADAL" clId="{7A677BB1-50C0-4BF3-8CA9-9EB969CE7EAD}" dt="2024-03-19T13:39:57.829" v="5479" actId="14100"/>
        <pc:sldMkLst>
          <pc:docMk/>
          <pc:sldMk cId="1574761160" sldId="314"/>
        </pc:sldMkLst>
        <pc:spChg chg="mod">
          <ac:chgData name="Miquel Ribalda Gàlvez" userId="9e586e42-a123-4d5d-a572-8e2df416a2ae" providerId="ADAL" clId="{7A677BB1-50C0-4BF3-8CA9-9EB969CE7EAD}" dt="2024-03-18T22:57:03.040" v="4129" actId="27636"/>
          <ac:spMkLst>
            <pc:docMk/>
            <pc:sldMk cId="1574761160" sldId="314"/>
            <ac:spMk id="7" creationId="{6134A2B8-EAFE-8ED0-83C8-2617C26481B7}"/>
          </ac:spMkLst>
        </pc:spChg>
        <pc:spChg chg="mod">
          <ac:chgData name="Miquel Ribalda Gàlvez" userId="9e586e42-a123-4d5d-a572-8e2df416a2ae" providerId="ADAL" clId="{7A677BB1-50C0-4BF3-8CA9-9EB969CE7EAD}" dt="2024-03-19T13:39:57.829" v="5479" actId="14100"/>
          <ac:spMkLst>
            <pc:docMk/>
            <pc:sldMk cId="1574761160" sldId="314"/>
            <ac:spMk id="14" creationId="{BE3C7716-6F7B-10F2-7916-79A2183890F7}"/>
          </ac:spMkLst>
        </pc:spChg>
        <pc:picChg chg="add mod">
          <ac:chgData name="Miquel Ribalda Gàlvez" userId="9e586e42-a123-4d5d-a572-8e2df416a2ae" providerId="ADAL" clId="{7A677BB1-50C0-4BF3-8CA9-9EB969CE7EAD}" dt="2024-03-19T08:52:39.686" v="5424"/>
          <ac:picMkLst>
            <pc:docMk/>
            <pc:sldMk cId="1574761160" sldId="314"/>
            <ac:picMk id="2" creationId="{D0FF4393-966C-C89E-E336-97C4916B09D7}"/>
          </ac:picMkLst>
        </pc:picChg>
        <pc:picChg chg="add del">
          <ac:chgData name="Miquel Ribalda Gàlvez" userId="9e586e42-a123-4d5d-a572-8e2df416a2ae" providerId="ADAL" clId="{7A677BB1-50C0-4BF3-8CA9-9EB969CE7EAD}" dt="2024-03-18T23:04:53.187" v="4299" actId="22"/>
          <ac:picMkLst>
            <pc:docMk/>
            <pc:sldMk cId="1574761160" sldId="314"/>
            <ac:picMk id="3" creationId="{0F475A7B-6DD7-8E10-990E-786C3545CD1A}"/>
          </ac:picMkLst>
        </pc:picChg>
        <pc:picChg chg="mod">
          <ac:chgData name="Miquel Ribalda Gàlvez" userId="9e586e42-a123-4d5d-a572-8e2df416a2ae" providerId="ADAL" clId="{7A677BB1-50C0-4BF3-8CA9-9EB969CE7EAD}" dt="2024-03-18T23:01:29.505" v="4131" actId="14826"/>
          <ac:picMkLst>
            <pc:docMk/>
            <pc:sldMk cId="1574761160" sldId="314"/>
            <ac:picMk id="17" creationId="{3BF3D32E-2BE9-F64B-212E-1EFADCA592F5}"/>
          </ac:picMkLst>
        </pc:picChg>
      </pc:sldChg>
      <pc:sldChg chg="addSp delSp modSp add mod">
        <pc:chgData name="Miquel Ribalda Gàlvez" userId="9e586e42-a123-4d5d-a572-8e2df416a2ae" providerId="ADAL" clId="{7A677BB1-50C0-4BF3-8CA9-9EB969CE7EAD}" dt="2024-03-19T13:41:25.995" v="5486" actId="20577"/>
        <pc:sldMkLst>
          <pc:docMk/>
          <pc:sldMk cId="25660449" sldId="315"/>
        </pc:sldMkLst>
        <pc:spChg chg="add del mod">
          <ac:chgData name="Miquel Ribalda Gàlvez" userId="9e586e42-a123-4d5d-a572-8e2df416a2ae" providerId="ADAL" clId="{7A677BB1-50C0-4BF3-8CA9-9EB969CE7EAD}" dt="2024-03-18T23:10:46.625" v="4569"/>
          <ac:spMkLst>
            <pc:docMk/>
            <pc:sldMk cId="25660449" sldId="315"/>
            <ac:spMk id="3" creationId="{812D4F16-43BB-D4E1-53E4-F607B8B67494}"/>
          </ac:spMkLst>
        </pc:spChg>
        <pc:spChg chg="add mod">
          <ac:chgData name="Miquel Ribalda Gàlvez" userId="9e586e42-a123-4d5d-a572-8e2df416a2ae" providerId="ADAL" clId="{7A677BB1-50C0-4BF3-8CA9-9EB969CE7EAD}" dt="2024-03-18T23:10:44.506" v="4568"/>
          <ac:spMkLst>
            <pc:docMk/>
            <pc:sldMk cId="25660449" sldId="315"/>
            <ac:spMk id="6" creationId="{6A7BC8CC-55E3-CB9A-F5F3-34FA12E0F8EE}"/>
          </ac:spMkLst>
        </pc:spChg>
        <pc:spChg chg="del mod">
          <ac:chgData name="Miquel Ribalda Gàlvez" userId="9e586e42-a123-4d5d-a572-8e2df416a2ae" providerId="ADAL" clId="{7A677BB1-50C0-4BF3-8CA9-9EB969CE7EAD}" dt="2024-03-18T23:10:43.465" v="4566" actId="478"/>
          <ac:spMkLst>
            <pc:docMk/>
            <pc:sldMk cId="25660449" sldId="315"/>
            <ac:spMk id="7" creationId="{6134A2B8-EAFE-8ED0-83C8-2617C26481B7}"/>
          </ac:spMkLst>
        </pc:spChg>
        <pc:spChg chg="add mod">
          <ac:chgData name="Miquel Ribalda Gàlvez" userId="9e586e42-a123-4d5d-a572-8e2df416a2ae" providerId="ADAL" clId="{7A677BB1-50C0-4BF3-8CA9-9EB969CE7EAD}" dt="2024-03-18T23:10:46.625" v="4569"/>
          <ac:spMkLst>
            <pc:docMk/>
            <pc:sldMk cId="25660449" sldId="315"/>
            <ac:spMk id="8" creationId="{2A0B7623-895A-7A59-93B6-E79BF46A7678}"/>
          </ac:spMkLst>
        </pc:spChg>
        <pc:spChg chg="mod">
          <ac:chgData name="Miquel Ribalda Gàlvez" userId="9e586e42-a123-4d5d-a572-8e2df416a2ae" providerId="ADAL" clId="{7A677BB1-50C0-4BF3-8CA9-9EB969CE7EAD}" dt="2024-03-18T23:11:47.914" v="4585" actId="1076"/>
          <ac:spMkLst>
            <pc:docMk/>
            <pc:sldMk cId="25660449" sldId="315"/>
            <ac:spMk id="10" creationId="{A3CB2D79-B5BA-DF32-97E7-79CBB0CF3DC2}"/>
          </ac:spMkLst>
        </pc:spChg>
        <pc:spChg chg="mod">
          <ac:chgData name="Miquel Ribalda Gàlvez" userId="9e586e42-a123-4d5d-a572-8e2df416a2ae" providerId="ADAL" clId="{7A677BB1-50C0-4BF3-8CA9-9EB969CE7EAD}" dt="2024-03-18T23:11:53.574" v="4586" actId="1076"/>
          <ac:spMkLst>
            <pc:docMk/>
            <pc:sldMk cId="25660449" sldId="315"/>
            <ac:spMk id="11" creationId="{CBC60AE1-B9ED-4C39-ADCF-455D03F76DD0}"/>
          </ac:spMkLst>
        </pc:spChg>
        <pc:spChg chg="mod">
          <ac:chgData name="Miquel Ribalda Gàlvez" userId="9e586e42-a123-4d5d-a572-8e2df416a2ae" providerId="ADAL" clId="{7A677BB1-50C0-4BF3-8CA9-9EB969CE7EAD}" dt="2024-03-19T13:41:25.995" v="5486" actId="20577"/>
          <ac:spMkLst>
            <pc:docMk/>
            <pc:sldMk cId="25660449" sldId="315"/>
            <ac:spMk id="14" creationId="{BE3C7716-6F7B-10F2-7916-79A2183890F7}"/>
          </ac:spMkLst>
        </pc:spChg>
        <pc:spChg chg="add mod">
          <ac:chgData name="Miquel Ribalda Gàlvez" userId="9e586e42-a123-4d5d-a572-8e2df416a2ae" providerId="ADAL" clId="{7A677BB1-50C0-4BF3-8CA9-9EB969CE7EAD}" dt="2024-03-18T23:12:38.706" v="4595" actId="1076"/>
          <ac:spMkLst>
            <pc:docMk/>
            <pc:sldMk cId="25660449" sldId="315"/>
            <ac:spMk id="21" creationId="{8E959744-B093-C129-1F95-BDBD2490A5D1}"/>
          </ac:spMkLst>
        </pc:spChg>
        <pc:spChg chg="add mod">
          <ac:chgData name="Miquel Ribalda Gàlvez" userId="9e586e42-a123-4d5d-a572-8e2df416a2ae" providerId="ADAL" clId="{7A677BB1-50C0-4BF3-8CA9-9EB969CE7EAD}" dt="2024-03-18T23:12:42.268" v="4596" actId="1076"/>
          <ac:spMkLst>
            <pc:docMk/>
            <pc:sldMk cId="25660449" sldId="315"/>
            <ac:spMk id="22" creationId="{7CDA2842-6091-D56F-252B-D7DD18053FBE}"/>
          </ac:spMkLst>
        </pc:spChg>
        <pc:picChg chg="mod">
          <ac:chgData name="Miquel Ribalda Gàlvez" userId="9e586e42-a123-4d5d-a572-8e2df416a2ae" providerId="ADAL" clId="{7A677BB1-50C0-4BF3-8CA9-9EB969CE7EAD}" dt="2024-03-18T23:10:59.026" v="4570" actId="14826"/>
          <ac:picMkLst>
            <pc:docMk/>
            <pc:sldMk cId="25660449" sldId="315"/>
            <ac:picMk id="17" creationId="{3BF3D32E-2BE9-F64B-212E-1EFADCA592F5}"/>
          </ac:picMkLst>
        </pc:picChg>
        <pc:cxnChg chg="add mod">
          <ac:chgData name="Miquel Ribalda Gàlvez" userId="9e586e42-a123-4d5d-a572-8e2df416a2ae" providerId="ADAL" clId="{7A677BB1-50C0-4BF3-8CA9-9EB969CE7EAD}" dt="2024-03-18T23:12:10.837" v="4590" actId="14100"/>
          <ac:cxnSpMkLst>
            <pc:docMk/>
            <pc:sldMk cId="25660449" sldId="315"/>
            <ac:cxnSpMk id="9" creationId="{4553C502-BB34-5018-F47F-2E9DFCC128C8}"/>
          </ac:cxnSpMkLst>
        </pc:cxnChg>
        <pc:cxnChg chg="add mod">
          <ac:chgData name="Miquel Ribalda Gàlvez" userId="9e586e42-a123-4d5d-a572-8e2df416a2ae" providerId="ADAL" clId="{7A677BB1-50C0-4BF3-8CA9-9EB969CE7EAD}" dt="2024-03-18T23:12:10.837" v="4590" actId="14100"/>
          <ac:cxnSpMkLst>
            <pc:docMk/>
            <pc:sldMk cId="25660449" sldId="315"/>
            <ac:cxnSpMk id="12" creationId="{C8320454-08D2-57E6-8F33-86FF7BD5FD7D}"/>
          </ac:cxnSpMkLst>
        </pc:cxnChg>
      </pc:sldChg>
      <pc:sldChg chg="addSp modSp add mod">
        <pc:chgData name="Miquel Ribalda Gàlvez" userId="9e586e42-a123-4d5d-a572-8e2df416a2ae" providerId="ADAL" clId="{7A677BB1-50C0-4BF3-8CA9-9EB969CE7EAD}" dt="2024-03-19T13:41:45.488" v="5495" actId="20577"/>
        <pc:sldMkLst>
          <pc:docMk/>
          <pc:sldMk cId="790862257" sldId="316"/>
        </pc:sldMkLst>
        <pc:spChg chg="add mod">
          <ac:chgData name="Miquel Ribalda Gàlvez" userId="9e586e42-a123-4d5d-a572-8e2df416a2ae" providerId="ADAL" clId="{7A677BB1-50C0-4BF3-8CA9-9EB969CE7EAD}" dt="2024-03-18T23:24:12.187" v="4721" actId="20577"/>
          <ac:spMkLst>
            <pc:docMk/>
            <pc:sldMk cId="790862257" sldId="316"/>
            <ac:spMk id="2" creationId="{A6AE2FBE-CC0B-C1D4-CF3E-D2AA162DC2C1}"/>
          </ac:spMkLst>
        </pc:spChg>
        <pc:spChg chg="add mod">
          <ac:chgData name="Miquel Ribalda Gàlvez" userId="9e586e42-a123-4d5d-a572-8e2df416a2ae" providerId="ADAL" clId="{7A677BB1-50C0-4BF3-8CA9-9EB969CE7EAD}" dt="2024-03-18T23:24:33.230" v="4728" actId="1076"/>
          <ac:spMkLst>
            <pc:docMk/>
            <pc:sldMk cId="790862257" sldId="316"/>
            <ac:spMk id="3" creationId="{77ED491B-1EC9-C3B5-7704-44A2323A4676}"/>
          </ac:spMkLst>
        </pc:spChg>
        <pc:spChg chg="mod">
          <ac:chgData name="Miquel Ribalda Gàlvez" userId="9e586e42-a123-4d5d-a572-8e2df416a2ae" providerId="ADAL" clId="{7A677BB1-50C0-4BF3-8CA9-9EB969CE7EAD}" dt="2024-03-19T13:41:45.488" v="5495" actId="20577"/>
          <ac:spMkLst>
            <pc:docMk/>
            <pc:sldMk cId="790862257" sldId="316"/>
            <ac:spMk id="14" creationId="{BE3C7716-6F7B-10F2-7916-79A2183890F7}"/>
          </ac:spMkLst>
        </pc:spChg>
        <pc:cxnChg chg="add mod">
          <ac:chgData name="Miquel Ribalda Gàlvez" userId="9e586e42-a123-4d5d-a572-8e2df416a2ae" providerId="ADAL" clId="{7A677BB1-50C0-4BF3-8CA9-9EB969CE7EAD}" dt="2024-03-18T23:23:53.496" v="4718" actId="14100"/>
          <ac:cxnSpMkLst>
            <pc:docMk/>
            <pc:sldMk cId="790862257" sldId="316"/>
            <ac:cxnSpMk id="6" creationId="{A324EF59-A963-B995-9E93-8233EF41BC9A}"/>
          </ac:cxnSpMkLst>
        </pc:cxnChg>
        <pc:cxnChg chg="add mod">
          <ac:chgData name="Miquel Ribalda Gàlvez" userId="9e586e42-a123-4d5d-a572-8e2df416a2ae" providerId="ADAL" clId="{7A677BB1-50C0-4BF3-8CA9-9EB969CE7EAD}" dt="2024-03-18T23:24:31.172" v="4727" actId="14100"/>
          <ac:cxnSpMkLst>
            <pc:docMk/>
            <pc:sldMk cId="790862257" sldId="316"/>
            <ac:cxnSpMk id="7" creationId="{ED5BB2FA-9388-882F-F42D-5CD11BCF6905}"/>
          </ac:cxnSpMkLst>
        </pc:cxnChg>
      </pc:sldChg>
      <pc:sldChg chg="modSp add mod">
        <pc:chgData name="Miquel Ribalda Gàlvez" userId="9e586e42-a123-4d5d-a572-8e2df416a2ae" providerId="ADAL" clId="{7A677BB1-50C0-4BF3-8CA9-9EB969CE7EAD}" dt="2024-03-19T13:41:57.313" v="5499" actId="20577"/>
        <pc:sldMkLst>
          <pc:docMk/>
          <pc:sldMk cId="922831503" sldId="317"/>
        </pc:sldMkLst>
        <pc:spChg chg="mod">
          <ac:chgData name="Miquel Ribalda Gàlvez" userId="9e586e42-a123-4d5d-a572-8e2df416a2ae" providerId="ADAL" clId="{7A677BB1-50C0-4BF3-8CA9-9EB969CE7EAD}" dt="2024-03-18T23:28:11.657" v="4794" actId="20577"/>
          <ac:spMkLst>
            <pc:docMk/>
            <pc:sldMk cId="922831503" sldId="317"/>
            <ac:spMk id="2" creationId="{A6AE2FBE-CC0B-C1D4-CF3E-D2AA162DC2C1}"/>
          </ac:spMkLst>
        </pc:spChg>
        <pc:spChg chg="mod">
          <ac:chgData name="Miquel Ribalda Gàlvez" userId="9e586e42-a123-4d5d-a572-8e2df416a2ae" providerId="ADAL" clId="{7A677BB1-50C0-4BF3-8CA9-9EB969CE7EAD}" dt="2024-03-18T23:28:13.635" v="4795" actId="20577"/>
          <ac:spMkLst>
            <pc:docMk/>
            <pc:sldMk cId="922831503" sldId="317"/>
            <ac:spMk id="3" creationId="{77ED491B-1EC9-C3B5-7704-44A2323A4676}"/>
          </ac:spMkLst>
        </pc:spChg>
        <pc:spChg chg="mod">
          <ac:chgData name="Miquel Ribalda Gàlvez" userId="9e586e42-a123-4d5d-a572-8e2df416a2ae" providerId="ADAL" clId="{7A677BB1-50C0-4BF3-8CA9-9EB969CE7EAD}" dt="2024-03-19T13:41:57.313" v="5499" actId="20577"/>
          <ac:spMkLst>
            <pc:docMk/>
            <pc:sldMk cId="922831503" sldId="317"/>
            <ac:spMk id="14" creationId="{BE3C7716-6F7B-10F2-7916-79A2183890F7}"/>
          </ac:spMkLst>
        </pc:spChg>
        <pc:cxnChg chg="mod">
          <ac:chgData name="Miquel Ribalda Gàlvez" userId="9e586e42-a123-4d5d-a572-8e2df416a2ae" providerId="ADAL" clId="{7A677BB1-50C0-4BF3-8CA9-9EB969CE7EAD}" dt="2024-03-18T23:28:05.894" v="4792" actId="1076"/>
          <ac:cxnSpMkLst>
            <pc:docMk/>
            <pc:sldMk cId="922831503" sldId="317"/>
            <ac:cxnSpMk id="6" creationId="{A324EF59-A963-B995-9E93-8233EF41BC9A}"/>
          </ac:cxnSpMkLst>
        </pc:cxnChg>
        <pc:cxnChg chg="mod">
          <ac:chgData name="Miquel Ribalda Gàlvez" userId="9e586e42-a123-4d5d-a572-8e2df416a2ae" providerId="ADAL" clId="{7A677BB1-50C0-4BF3-8CA9-9EB969CE7EAD}" dt="2024-03-18T23:28:05.894" v="4792" actId="1076"/>
          <ac:cxnSpMkLst>
            <pc:docMk/>
            <pc:sldMk cId="922831503" sldId="317"/>
            <ac:cxnSpMk id="7" creationId="{ED5BB2FA-9388-882F-F42D-5CD11BCF6905}"/>
          </ac:cxnSpMkLst>
        </pc:cxnChg>
      </pc:sldChg>
      <pc:sldChg chg="addSp delSp modSp add mod modClrScheme chgLayout">
        <pc:chgData name="Miquel Ribalda Gàlvez" userId="9e586e42-a123-4d5d-a572-8e2df416a2ae" providerId="ADAL" clId="{7A677BB1-50C0-4BF3-8CA9-9EB969CE7EAD}" dt="2024-03-18T23:39:06.471" v="5095" actId="2710"/>
        <pc:sldMkLst>
          <pc:docMk/>
          <pc:sldMk cId="3087196691" sldId="318"/>
        </pc:sldMkLst>
        <pc:spChg chg="add del mod ord">
          <ac:chgData name="Miquel Ribalda Gàlvez" userId="9e586e42-a123-4d5d-a572-8e2df416a2ae" providerId="ADAL" clId="{7A677BB1-50C0-4BF3-8CA9-9EB969CE7EAD}" dt="2024-03-18T23:33:50.976" v="4846" actId="700"/>
          <ac:spMkLst>
            <pc:docMk/>
            <pc:sldMk cId="3087196691" sldId="318"/>
            <ac:spMk id="2" creationId="{9F4E00A9-2661-5534-58AB-85763A048EF1}"/>
          </ac:spMkLst>
        </pc:spChg>
        <pc:spChg chg="del mod ord">
          <ac:chgData name="Miquel Ribalda Gàlvez" userId="9e586e42-a123-4d5d-a572-8e2df416a2ae" providerId="ADAL" clId="{7A677BB1-50C0-4BF3-8CA9-9EB969CE7EAD}" dt="2024-03-18T23:32:16.921" v="4840" actId="700"/>
          <ac:spMkLst>
            <pc:docMk/>
            <pc:sldMk cId="3087196691" sldId="318"/>
            <ac:spMk id="3" creationId="{0C07A625-BE51-70E0-4238-9D080F7057C6}"/>
          </ac:spMkLst>
        </pc:spChg>
        <pc:spChg chg="mod ord">
          <ac:chgData name="Miquel Ribalda Gàlvez" userId="9e586e42-a123-4d5d-a572-8e2df416a2ae" providerId="ADAL" clId="{7A677BB1-50C0-4BF3-8CA9-9EB969CE7EAD}" dt="2024-03-18T23:33:50.976" v="4846" actId="700"/>
          <ac:spMkLst>
            <pc:docMk/>
            <pc:sldMk cId="3087196691" sldId="318"/>
            <ac:spMk id="4" creationId="{99485B77-D737-A550-9E4F-926EB69FC6A9}"/>
          </ac:spMkLst>
        </pc:spChg>
        <pc:spChg chg="mod ord">
          <ac:chgData name="Miquel Ribalda Gàlvez" userId="9e586e42-a123-4d5d-a572-8e2df416a2ae" providerId="ADAL" clId="{7A677BB1-50C0-4BF3-8CA9-9EB969CE7EAD}" dt="2024-03-18T23:33:50.976" v="4846" actId="700"/>
          <ac:spMkLst>
            <pc:docMk/>
            <pc:sldMk cId="3087196691" sldId="318"/>
            <ac:spMk id="5" creationId="{62FC6038-1373-07BD-34CE-2C3CB13DEACE}"/>
          </ac:spMkLst>
        </pc:spChg>
        <pc:spChg chg="mod ord">
          <ac:chgData name="Miquel Ribalda Gàlvez" userId="9e586e42-a123-4d5d-a572-8e2df416a2ae" providerId="ADAL" clId="{7A677BB1-50C0-4BF3-8CA9-9EB969CE7EAD}" dt="2024-03-18T23:33:50.976" v="4846" actId="700"/>
          <ac:spMkLst>
            <pc:docMk/>
            <pc:sldMk cId="3087196691" sldId="318"/>
            <ac:spMk id="6" creationId="{0CF18771-8C60-0D1C-81CF-5533E40018BD}"/>
          </ac:spMkLst>
        </pc:spChg>
        <pc:spChg chg="add del mod ord">
          <ac:chgData name="Miquel Ribalda Gàlvez" userId="9e586e42-a123-4d5d-a572-8e2df416a2ae" providerId="ADAL" clId="{7A677BB1-50C0-4BF3-8CA9-9EB969CE7EAD}" dt="2024-03-18T23:33:11.144" v="4841" actId="931"/>
          <ac:spMkLst>
            <pc:docMk/>
            <pc:sldMk cId="3087196691" sldId="318"/>
            <ac:spMk id="7" creationId="{70B9CD77-0FC2-30F2-F355-66511C79361B}"/>
          </ac:spMkLst>
        </pc:spChg>
        <pc:spChg chg="add mod ord">
          <ac:chgData name="Miquel Ribalda Gàlvez" userId="9e586e42-a123-4d5d-a572-8e2df416a2ae" providerId="ADAL" clId="{7A677BB1-50C0-4BF3-8CA9-9EB969CE7EAD}" dt="2024-03-18T23:34:35.595" v="4915" actId="14100"/>
          <ac:spMkLst>
            <pc:docMk/>
            <pc:sldMk cId="3087196691" sldId="318"/>
            <ac:spMk id="10" creationId="{875E1877-AEFF-FBA3-955B-A3C12DB491A9}"/>
          </ac:spMkLst>
        </pc:spChg>
        <pc:spChg chg="add mod ord">
          <ac:chgData name="Miquel Ribalda Gàlvez" userId="9e586e42-a123-4d5d-a572-8e2df416a2ae" providerId="ADAL" clId="{7A677BB1-50C0-4BF3-8CA9-9EB969CE7EAD}" dt="2024-03-18T23:39:06.471" v="5095" actId="2710"/>
          <ac:spMkLst>
            <pc:docMk/>
            <pc:sldMk cId="3087196691" sldId="318"/>
            <ac:spMk id="11" creationId="{9B9CE319-3947-0B7D-D456-6BCEBD0406BA}"/>
          </ac:spMkLst>
        </pc:spChg>
        <pc:spChg chg="add mod ord">
          <ac:chgData name="Miquel Ribalda Gàlvez" userId="9e586e42-a123-4d5d-a572-8e2df416a2ae" providerId="ADAL" clId="{7A677BB1-50C0-4BF3-8CA9-9EB969CE7EAD}" dt="2024-03-18T23:34:32.389" v="4914" actId="27636"/>
          <ac:spMkLst>
            <pc:docMk/>
            <pc:sldMk cId="3087196691" sldId="318"/>
            <ac:spMk id="12" creationId="{AC55871B-6963-CBF9-E951-C56E5742D9C6}"/>
          </ac:spMkLst>
        </pc:spChg>
        <pc:spChg chg="add del mod">
          <ac:chgData name="Miquel Ribalda Gàlvez" userId="9e586e42-a123-4d5d-a572-8e2df416a2ae" providerId="ADAL" clId="{7A677BB1-50C0-4BF3-8CA9-9EB969CE7EAD}" dt="2024-03-18T23:33:58.519" v="4848" actId="931"/>
          <ac:spMkLst>
            <pc:docMk/>
            <pc:sldMk cId="3087196691" sldId="318"/>
            <ac:spMk id="14" creationId="{90EDA14A-736E-604A-F721-F3BEC48B950E}"/>
          </ac:spMkLst>
        </pc:spChg>
        <pc:spChg chg="add del mod">
          <ac:chgData name="Miquel Ribalda Gàlvez" userId="9e586e42-a123-4d5d-a572-8e2df416a2ae" providerId="ADAL" clId="{7A677BB1-50C0-4BF3-8CA9-9EB969CE7EAD}" dt="2024-03-18T23:34:51.047" v="4921" actId="931"/>
          <ac:spMkLst>
            <pc:docMk/>
            <pc:sldMk cId="3087196691" sldId="318"/>
            <ac:spMk id="18" creationId="{E44F804B-FCEC-022D-D1DF-049E04062BCB}"/>
          </ac:spMkLst>
        </pc:spChg>
        <pc:picChg chg="add del mod ord">
          <ac:chgData name="Miquel Ribalda Gàlvez" userId="9e586e42-a123-4d5d-a572-8e2df416a2ae" providerId="ADAL" clId="{7A677BB1-50C0-4BF3-8CA9-9EB969CE7EAD}" dt="2024-03-18T23:33:54.619" v="4847" actId="478"/>
          <ac:picMkLst>
            <pc:docMk/>
            <pc:sldMk cId="3087196691" sldId="318"/>
            <ac:picMk id="9" creationId="{0EA616D0-FE98-3F2D-0D93-BE474052FD10}"/>
          </ac:picMkLst>
        </pc:picChg>
        <pc:picChg chg="add del mod">
          <ac:chgData name="Miquel Ribalda Gàlvez" userId="9e586e42-a123-4d5d-a572-8e2df416a2ae" providerId="ADAL" clId="{7A677BB1-50C0-4BF3-8CA9-9EB969CE7EAD}" dt="2024-03-18T23:34:42.210" v="4918" actId="478"/>
          <ac:picMkLst>
            <pc:docMk/>
            <pc:sldMk cId="3087196691" sldId="318"/>
            <ac:picMk id="16" creationId="{31ACBF98-E489-89B6-B57A-9D37412A8F7B}"/>
          </ac:picMkLst>
        </pc:picChg>
        <pc:picChg chg="add mod">
          <ac:chgData name="Miquel Ribalda Gàlvez" userId="9e586e42-a123-4d5d-a572-8e2df416a2ae" providerId="ADAL" clId="{7A677BB1-50C0-4BF3-8CA9-9EB969CE7EAD}" dt="2024-03-18T23:34:51.647" v="4923" actId="962"/>
          <ac:picMkLst>
            <pc:docMk/>
            <pc:sldMk cId="3087196691" sldId="318"/>
            <ac:picMk id="20" creationId="{8ED15FAE-2806-00D6-A729-D8CBA74CA6C2}"/>
          </ac:picMkLst>
        </pc:picChg>
      </pc:sldChg>
      <pc:sldChg chg="addSp delSp modSp add mod modClrScheme chgLayout">
        <pc:chgData name="Miquel Ribalda Gàlvez" userId="9e586e42-a123-4d5d-a572-8e2df416a2ae" providerId="ADAL" clId="{7A677BB1-50C0-4BF3-8CA9-9EB969CE7EAD}" dt="2024-03-19T08:09:28.704" v="5393" actId="27636"/>
        <pc:sldMkLst>
          <pc:docMk/>
          <pc:sldMk cId="1964550333" sldId="319"/>
        </pc:sldMkLst>
        <pc:spChg chg="add del mod">
          <ac:chgData name="Miquel Ribalda Gàlvez" userId="9e586e42-a123-4d5d-a572-8e2df416a2ae" providerId="ADAL" clId="{7A677BB1-50C0-4BF3-8CA9-9EB969CE7EAD}" dt="2024-03-18T23:38:44.273" v="5092" actId="700"/>
          <ac:spMkLst>
            <pc:docMk/>
            <pc:sldMk cId="1964550333" sldId="319"/>
            <ac:spMk id="3" creationId="{50CA979C-A3DD-9003-6DAE-4A126A2438A2}"/>
          </ac:spMkLst>
        </pc:spChg>
        <pc:spChg chg="mod ord">
          <ac:chgData name="Miquel Ribalda Gàlvez" userId="9e586e42-a123-4d5d-a572-8e2df416a2ae" providerId="ADAL" clId="{7A677BB1-50C0-4BF3-8CA9-9EB969CE7EAD}" dt="2024-03-18T23:38:44.273" v="5092" actId="700"/>
          <ac:spMkLst>
            <pc:docMk/>
            <pc:sldMk cId="1964550333" sldId="319"/>
            <ac:spMk id="4" creationId="{99485B77-D737-A550-9E4F-926EB69FC6A9}"/>
          </ac:spMkLst>
        </pc:spChg>
        <pc:spChg chg="mod ord">
          <ac:chgData name="Miquel Ribalda Gàlvez" userId="9e586e42-a123-4d5d-a572-8e2df416a2ae" providerId="ADAL" clId="{7A677BB1-50C0-4BF3-8CA9-9EB969CE7EAD}" dt="2024-03-18T23:38:44.273" v="5092" actId="700"/>
          <ac:spMkLst>
            <pc:docMk/>
            <pc:sldMk cId="1964550333" sldId="319"/>
            <ac:spMk id="5" creationId="{62FC6038-1373-07BD-34CE-2C3CB13DEACE}"/>
          </ac:spMkLst>
        </pc:spChg>
        <pc:spChg chg="mod ord">
          <ac:chgData name="Miquel Ribalda Gàlvez" userId="9e586e42-a123-4d5d-a572-8e2df416a2ae" providerId="ADAL" clId="{7A677BB1-50C0-4BF3-8CA9-9EB969CE7EAD}" dt="2024-03-18T23:38:44.273" v="5092" actId="700"/>
          <ac:spMkLst>
            <pc:docMk/>
            <pc:sldMk cId="1964550333" sldId="319"/>
            <ac:spMk id="6" creationId="{0CF18771-8C60-0D1C-81CF-5533E40018BD}"/>
          </ac:spMkLst>
        </pc:spChg>
        <pc:spChg chg="add del mod">
          <ac:chgData name="Miquel Ribalda Gàlvez" userId="9e586e42-a123-4d5d-a572-8e2df416a2ae" providerId="ADAL" clId="{7A677BB1-50C0-4BF3-8CA9-9EB969CE7EAD}" dt="2024-03-18T23:38:44.273" v="5092" actId="700"/>
          <ac:spMkLst>
            <pc:docMk/>
            <pc:sldMk cId="1964550333" sldId="319"/>
            <ac:spMk id="8" creationId="{BF905458-46A6-E0B7-A12B-B0E8748DE2BF}"/>
          </ac:spMkLst>
        </pc:spChg>
        <pc:spChg chg="del">
          <ac:chgData name="Miquel Ribalda Gàlvez" userId="9e586e42-a123-4d5d-a572-8e2df416a2ae" providerId="ADAL" clId="{7A677BB1-50C0-4BF3-8CA9-9EB969CE7EAD}" dt="2024-03-18T23:38:37.387" v="5090" actId="478"/>
          <ac:spMkLst>
            <pc:docMk/>
            <pc:sldMk cId="1964550333" sldId="319"/>
            <ac:spMk id="10" creationId="{875E1877-AEFF-FBA3-955B-A3C12DB491A9}"/>
          </ac:spMkLst>
        </pc:spChg>
        <pc:spChg chg="del">
          <ac:chgData name="Miquel Ribalda Gàlvez" userId="9e586e42-a123-4d5d-a572-8e2df416a2ae" providerId="ADAL" clId="{7A677BB1-50C0-4BF3-8CA9-9EB969CE7EAD}" dt="2024-03-18T23:38:40.277" v="5091" actId="478"/>
          <ac:spMkLst>
            <pc:docMk/>
            <pc:sldMk cId="1964550333" sldId="319"/>
            <ac:spMk id="11" creationId="{9B9CE319-3947-0B7D-D456-6BCEBD0406BA}"/>
          </ac:spMkLst>
        </pc:spChg>
        <pc:spChg chg="del">
          <ac:chgData name="Miquel Ribalda Gàlvez" userId="9e586e42-a123-4d5d-a572-8e2df416a2ae" providerId="ADAL" clId="{7A677BB1-50C0-4BF3-8CA9-9EB969CE7EAD}" dt="2024-03-18T23:38:33.237" v="5089" actId="478"/>
          <ac:spMkLst>
            <pc:docMk/>
            <pc:sldMk cId="1964550333" sldId="319"/>
            <ac:spMk id="12" creationId="{AC55871B-6963-CBF9-E951-C56E5742D9C6}"/>
          </ac:spMkLst>
        </pc:spChg>
        <pc:spChg chg="add del mod">
          <ac:chgData name="Miquel Ribalda Gàlvez" userId="9e586e42-a123-4d5d-a572-8e2df416a2ae" providerId="ADAL" clId="{7A677BB1-50C0-4BF3-8CA9-9EB969CE7EAD}" dt="2024-03-18T23:38:44.273" v="5092" actId="700"/>
          <ac:spMkLst>
            <pc:docMk/>
            <pc:sldMk cId="1964550333" sldId="319"/>
            <ac:spMk id="13" creationId="{9E3A306D-9FCB-E77E-854E-B976D0E35252}"/>
          </ac:spMkLst>
        </pc:spChg>
        <pc:spChg chg="add del mod ord">
          <ac:chgData name="Miquel Ribalda Gàlvez" userId="9e586e42-a123-4d5d-a572-8e2df416a2ae" providerId="ADAL" clId="{7A677BB1-50C0-4BF3-8CA9-9EB969CE7EAD}" dt="2024-03-18T23:38:44.273" v="5092" actId="700"/>
          <ac:spMkLst>
            <pc:docMk/>
            <pc:sldMk cId="1964550333" sldId="319"/>
            <ac:spMk id="15" creationId="{6E52C9A3-335E-3C34-0E0A-B6F320D55247}"/>
          </ac:spMkLst>
        </pc:spChg>
        <pc:spChg chg="add mod ord">
          <ac:chgData name="Miquel Ribalda Gàlvez" userId="9e586e42-a123-4d5d-a572-8e2df416a2ae" providerId="ADAL" clId="{7A677BB1-50C0-4BF3-8CA9-9EB969CE7EAD}" dt="2024-03-19T08:09:28.704" v="5393" actId="27636"/>
          <ac:spMkLst>
            <pc:docMk/>
            <pc:sldMk cId="1964550333" sldId="319"/>
            <ac:spMk id="16" creationId="{229C89B2-591A-36E6-197E-B7545F74C200}"/>
          </ac:spMkLst>
        </pc:spChg>
        <pc:picChg chg="del">
          <ac:chgData name="Miquel Ribalda Gàlvez" userId="9e586e42-a123-4d5d-a572-8e2df416a2ae" providerId="ADAL" clId="{7A677BB1-50C0-4BF3-8CA9-9EB969CE7EAD}" dt="2024-03-18T23:38:28.684" v="5088" actId="478"/>
          <ac:picMkLst>
            <pc:docMk/>
            <pc:sldMk cId="1964550333" sldId="319"/>
            <ac:picMk id="20" creationId="{8ED15FAE-2806-00D6-A729-D8CBA74CA6C2}"/>
          </ac:picMkLst>
        </pc:picChg>
      </pc:sldChg>
      <pc:sldMasterChg chg="addSp modSp modSldLayout">
        <pc:chgData name="Miquel Ribalda Gàlvez" userId="9e586e42-a123-4d5d-a572-8e2df416a2ae" providerId="ADAL" clId="{7A677BB1-50C0-4BF3-8CA9-9EB969CE7EAD}" dt="2024-03-18T19:39:59.728" v="14"/>
        <pc:sldMasterMkLst>
          <pc:docMk/>
          <pc:sldMasterMk cId="4090247933" sldId="2147483648"/>
        </pc:sldMasterMkLst>
        <pc:spChg chg="add mod">
          <ac:chgData name="Miquel Ribalda Gàlvez" userId="9e586e42-a123-4d5d-a572-8e2df416a2ae" providerId="ADAL" clId="{7A677BB1-50C0-4BF3-8CA9-9EB969CE7EAD}" dt="2024-03-18T19:39:59.728" v="14"/>
          <ac:spMkLst>
            <pc:docMk/>
            <pc:sldMasterMk cId="4090247933" sldId="2147483648"/>
            <ac:spMk id="7" creationId="{005148F4-527A-1EA9-10C9-010D76DECB1F}"/>
          </ac:spMkLst>
        </pc:spChg>
        <pc:sldLayoutChg chg="addSp modSp">
          <pc:chgData name="Miquel Ribalda Gàlvez" userId="9e586e42-a123-4d5d-a572-8e2df416a2ae" providerId="ADAL" clId="{7A677BB1-50C0-4BF3-8CA9-9EB969CE7EAD}" dt="2024-03-18T19:39:46.536" v="4"/>
          <pc:sldLayoutMkLst>
            <pc:docMk/>
            <pc:sldMasterMk cId="4090247933" sldId="2147483648"/>
            <pc:sldLayoutMk cId="3831855499" sldId="2147483649"/>
          </pc:sldLayoutMkLst>
          <pc:spChg chg="add mod">
            <ac:chgData name="Miquel Ribalda Gàlvez" userId="9e586e42-a123-4d5d-a572-8e2df416a2ae" providerId="ADAL" clId="{7A677BB1-50C0-4BF3-8CA9-9EB969CE7EAD}" dt="2024-03-18T19:39:46.536" v="4"/>
            <ac:spMkLst>
              <pc:docMk/>
              <pc:sldMasterMk cId="4090247933" sldId="2147483648"/>
              <pc:sldLayoutMk cId="3831855499" sldId="2147483649"/>
              <ac:spMk id="7" creationId="{13B14269-414A-F0E5-8C8B-CAA6CB4FCE28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48.869" v="5"/>
          <pc:sldLayoutMkLst>
            <pc:docMk/>
            <pc:sldMasterMk cId="4090247933" sldId="2147483648"/>
            <pc:sldLayoutMk cId="2624924928" sldId="2147483651"/>
          </pc:sldLayoutMkLst>
          <pc:spChg chg="add mod">
            <ac:chgData name="Miquel Ribalda Gàlvez" userId="9e586e42-a123-4d5d-a572-8e2df416a2ae" providerId="ADAL" clId="{7A677BB1-50C0-4BF3-8CA9-9EB969CE7EAD}" dt="2024-03-18T19:39:48.869" v="5"/>
            <ac:spMkLst>
              <pc:docMk/>
              <pc:sldMasterMk cId="4090247933" sldId="2147483648"/>
              <pc:sldLayoutMk cId="2624924928" sldId="2147483651"/>
              <ac:spMk id="7" creationId="{F0C5601B-C4F1-102C-D727-532606BE0CF0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49.933" v="6"/>
          <pc:sldLayoutMkLst>
            <pc:docMk/>
            <pc:sldMasterMk cId="4090247933" sldId="2147483648"/>
            <pc:sldLayoutMk cId="3117803870" sldId="2147483652"/>
          </pc:sldLayoutMkLst>
          <pc:spChg chg="add mod">
            <ac:chgData name="Miquel Ribalda Gàlvez" userId="9e586e42-a123-4d5d-a572-8e2df416a2ae" providerId="ADAL" clId="{7A677BB1-50C0-4BF3-8CA9-9EB969CE7EAD}" dt="2024-03-18T19:39:49.933" v="6"/>
            <ac:spMkLst>
              <pc:docMk/>
              <pc:sldMasterMk cId="4090247933" sldId="2147483648"/>
              <pc:sldLayoutMk cId="3117803870" sldId="2147483652"/>
              <ac:spMk id="8" creationId="{10EEC856-FA73-D137-6847-BC2E6BEFEB98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50.771" v="7"/>
          <pc:sldLayoutMkLst>
            <pc:docMk/>
            <pc:sldMasterMk cId="4090247933" sldId="2147483648"/>
            <pc:sldLayoutMk cId="3030058264" sldId="2147483653"/>
          </pc:sldLayoutMkLst>
          <pc:spChg chg="add mod">
            <ac:chgData name="Miquel Ribalda Gàlvez" userId="9e586e42-a123-4d5d-a572-8e2df416a2ae" providerId="ADAL" clId="{7A677BB1-50C0-4BF3-8CA9-9EB969CE7EAD}" dt="2024-03-18T19:39:50.771" v="7"/>
            <ac:spMkLst>
              <pc:docMk/>
              <pc:sldMasterMk cId="4090247933" sldId="2147483648"/>
              <pc:sldLayoutMk cId="3030058264" sldId="2147483653"/>
              <ac:spMk id="10" creationId="{4697D7CD-211A-45CA-D7E1-5E57540B9707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52.189" v="8"/>
          <pc:sldLayoutMkLst>
            <pc:docMk/>
            <pc:sldMasterMk cId="4090247933" sldId="2147483648"/>
            <pc:sldLayoutMk cId="455299854" sldId="2147483654"/>
          </pc:sldLayoutMkLst>
          <pc:spChg chg="add mod">
            <ac:chgData name="Miquel Ribalda Gàlvez" userId="9e586e42-a123-4d5d-a572-8e2df416a2ae" providerId="ADAL" clId="{7A677BB1-50C0-4BF3-8CA9-9EB969CE7EAD}" dt="2024-03-18T19:39:52.189" v="8"/>
            <ac:spMkLst>
              <pc:docMk/>
              <pc:sldMasterMk cId="4090247933" sldId="2147483648"/>
              <pc:sldLayoutMk cId="455299854" sldId="2147483654"/>
              <ac:spMk id="6" creationId="{61BD5303-F308-B8E0-A20D-90B7CD4DF948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53.320" v="9"/>
          <pc:sldLayoutMkLst>
            <pc:docMk/>
            <pc:sldMasterMk cId="4090247933" sldId="2147483648"/>
            <pc:sldLayoutMk cId="4283221257" sldId="2147483655"/>
          </pc:sldLayoutMkLst>
          <pc:spChg chg="add mod">
            <ac:chgData name="Miquel Ribalda Gàlvez" userId="9e586e42-a123-4d5d-a572-8e2df416a2ae" providerId="ADAL" clId="{7A677BB1-50C0-4BF3-8CA9-9EB969CE7EAD}" dt="2024-03-18T19:39:53.320" v="9"/>
            <ac:spMkLst>
              <pc:docMk/>
              <pc:sldMasterMk cId="4090247933" sldId="2147483648"/>
              <pc:sldLayoutMk cId="4283221257" sldId="2147483655"/>
              <ac:spMk id="5" creationId="{71F1E729-9104-A398-3049-131B41AB1398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54.248" v="10"/>
          <pc:sldLayoutMkLst>
            <pc:docMk/>
            <pc:sldMasterMk cId="4090247933" sldId="2147483648"/>
            <pc:sldLayoutMk cId="3904782245" sldId="2147483656"/>
          </pc:sldLayoutMkLst>
          <pc:spChg chg="add mod">
            <ac:chgData name="Miquel Ribalda Gàlvez" userId="9e586e42-a123-4d5d-a572-8e2df416a2ae" providerId="ADAL" clId="{7A677BB1-50C0-4BF3-8CA9-9EB969CE7EAD}" dt="2024-03-18T19:39:54.248" v="10"/>
            <ac:spMkLst>
              <pc:docMk/>
              <pc:sldMasterMk cId="4090247933" sldId="2147483648"/>
              <pc:sldLayoutMk cId="3904782245" sldId="2147483656"/>
              <ac:spMk id="8" creationId="{78D81113-22CD-846F-9E09-2B8B22F903F5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55.647" v="11"/>
          <pc:sldLayoutMkLst>
            <pc:docMk/>
            <pc:sldMasterMk cId="4090247933" sldId="2147483648"/>
            <pc:sldLayoutMk cId="3192174985" sldId="2147483657"/>
          </pc:sldLayoutMkLst>
          <pc:spChg chg="add mod">
            <ac:chgData name="Miquel Ribalda Gàlvez" userId="9e586e42-a123-4d5d-a572-8e2df416a2ae" providerId="ADAL" clId="{7A677BB1-50C0-4BF3-8CA9-9EB969CE7EAD}" dt="2024-03-18T19:39:55.647" v="11"/>
            <ac:spMkLst>
              <pc:docMk/>
              <pc:sldMasterMk cId="4090247933" sldId="2147483648"/>
              <pc:sldLayoutMk cId="3192174985" sldId="2147483657"/>
              <ac:spMk id="8" creationId="{5887E874-4A02-F414-304C-0BA9A16A4F53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56.777" v="12"/>
          <pc:sldLayoutMkLst>
            <pc:docMk/>
            <pc:sldMasterMk cId="4090247933" sldId="2147483648"/>
            <pc:sldLayoutMk cId="3896704545" sldId="2147483658"/>
          </pc:sldLayoutMkLst>
          <pc:spChg chg="add mod">
            <ac:chgData name="Miquel Ribalda Gàlvez" userId="9e586e42-a123-4d5d-a572-8e2df416a2ae" providerId="ADAL" clId="{7A677BB1-50C0-4BF3-8CA9-9EB969CE7EAD}" dt="2024-03-18T19:39:56.777" v="12"/>
            <ac:spMkLst>
              <pc:docMk/>
              <pc:sldMasterMk cId="4090247933" sldId="2147483648"/>
              <pc:sldLayoutMk cId="3896704545" sldId="2147483658"/>
              <ac:spMk id="7" creationId="{3BE1BC9F-A22B-F071-9C82-45003A1C92AB}"/>
            </ac:spMkLst>
          </pc:spChg>
        </pc:sldLayoutChg>
        <pc:sldLayoutChg chg="addSp modSp">
          <pc:chgData name="Miquel Ribalda Gàlvez" userId="9e586e42-a123-4d5d-a572-8e2df416a2ae" providerId="ADAL" clId="{7A677BB1-50C0-4BF3-8CA9-9EB969CE7EAD}" dt="2024-03-18T19:39:57.813" v="13"/>
          <pc:sldLayoutMkLst>
            <pc:docMk/>
            <pc:sldMasterMk cId="4090247933" sldId="2147483648"/>
            <pc:sldLayoutMk cId="1372881063" sldId="2147483659"/>
          </pc:sldLayoutMkLst>
          <pc:spChg chg="add mod">
            <ac:chgData name="Miquel Ribalda Gàlvez" userId="9e586e42-a123-4d5d-a572-8e2df416a2ae" providerId="ADAL" clId="{7A677BB1-50C0-4BF3-8CA9-9EB969CE7EAD}" dt="2024-03-18T19:39:57.813" v="13"/>
            <ac:spMkLst>
              <pc:docMk/>
              <pc:sldMasterMk cId="4090247933" sldId="2147483648"/>
              <pc:sldLayoutMk cId="1372881063" sldId="2147483659"/>
              <ac:spMk id="7" creationId="{F72871A8-9638-6DFE-4909-339B2EAAD82D}"/>
            </ac:spMkLst>
          </pc:spChg>
        </pc:sldLayoutChg>
      </pc:sldMasterChg>
    </pc:docChg>
  </pc:docChgLst>
  <pc:docChgLst>
    <pc:chgData name="Miquel Ribalda Gàlvez" userId="9e586e42-a123-4d5d-a572-8e2df416a2ae" providerId="ADAL" clId="{9D28C67B-3A87-498C-B132-DAFBED6EC987}"/>
    <pc:docChg chg="undo custSel addSld delSld modSld">
      <pc:chgData name="Miquel Ribalda Gàlvez" userId="9e586e42-a123-4d5d-a572-8e2df416a2ae" providerId="ADAL" clId="{9D28C67B-3A87-498C-B132-DAFBED6EC987}" dt="2024-02-28T16:44:46.965" v="817" actId="1076"/>
      <pc:docMkLst>
        <pc:docMk/>
      </pc:docMkLst>
      <pc:sldChg chg="modSp mod">
        <pc:chgData name="Miquel Ribalda Gàlvez" userId="9e586e42-a123-4d5d-a572-8e2df416a2ae" providerId="ADAL" clId="{9D28C67B-3A87-498C-B132-DAFBED6EC987}" dt="2024-02-28T15:49:06.478" v="4" actId="2165"/>
        <pc:sldMkLst>
          <pc:docMk/>
          <pc:sldMk cId="2642688722" sldId="259"/>
        </pc:sldMkLst>
        <pc:graphicFrameChg chg="mod modGraphic">
          <ac:chgData name="Miquel Ribalda Gàlvez" userId="9e586e42-a123-4d5d-a572-8e2df416a2ae" providerId="ADAL" clId="{9D28C67B-3A87-498C-B132-DAFBED6EC987}" dt="2024-02-28T15:49:06.478" v="4" actId="2165"/>
          <ac:graphicFrameMkLst>
            <pc:docMk/>
            <pc:sldMk cId="2642688722" sldId="259"/>
            <ac:graphicFrameMk id="7" creationId="{4E41F3EF-BC2A-D685-9D69-5924B615C40F}"/>
          </ac:graphicFrameMkLst>
        </pc:graphicFrameChg>
      </pc:sldChg>
      <pc:sldChg chg="delSp modSp mod">
        <pc:chgData name="Miquel Ribalda Gàlvez" userId="9e586e42-a123-4d5d-a572-8e2df416a2ae" providerId="ADAL" clId="{9D28C67B-3A87-498C-B132-DAFBED6EC987}" dt="2024-02-28T16:30:45.063" v="555" actId="14100"/>
        <pc:sldMkLst>
          <pc:docMk/>
          <pc:sldMk cId="1061106837" sldId="266"/>
        </pc:sldMkLst>
        <pc:spChg chg="mod">
          <ac:chgData name="Miquel Ribalda Gàlvez" userId="9e586e42-a123-4d5d-a572-8e2df416a2ae" providerId="ADAL" clId="{9D28C67B-3A87-498C-B132-DAFBED6EC987}" dt="2024-02-28T16:30:45.063" v="555" actId="14100"/>
          <ac:spMkLst>
            <pc:docMk/>
            <pc:sldMk cId="1061106837" sldId="266"/>
            <ac:spMk id="13" creationId="{99976E83-23C2-0A2B-2BF3-364D7F628918}"/>
          </ac:spMkLst>
        </pc:spChg>
        <pc:spChg chg="del">
          <ac:chgData name="Miquel Ribalda Gàlvez" userId="9e586e42-a123-4d5d-a572-8e2df416a2ae" providerId="ADAL" clId="{9D28C67B-3A87-498C-B132-DAFBED6EC987}" dt="2024-02-28T15:51:30.830" v="12" actId="478"/>
          <ac:spMkLst>
            <pc:docMk/>
            <pc:sldMk cId="1061106837" sldId="266"/>
            <ac:spMk id="14" creationId="{10FC364C-C4A5-DC5B-4619-292C7BEDCE7C}"/>
          </ac:spMkLst>
        </pc:spChg>
        <pc:spChg chg="del">
          <ac:chgData name="Miquel Ribalda Gàlvez" userId="9e586e42-a123-4d5d-a572-8e2df416a2ae" providerId="ADAL" clId="{9D28C67B-3A87-498C-B132-DAFBED6EC987}" dt="2024-02-28T15:51:33.144" v="13" actId="478"/>
          <ac:spMkLst>
            <pc:docMk/>
            <pc:sldMk cId="1061106837" sldId="266"/>
            <ac:spMk id="18" creationId="{514FB3EC-E3C6-05B4-2D95-0576DB507FD1}"/>
          </ac:spMkLst>
        </pc:spChg>
        <pc:spChg chg="mod">
          <ac:chgData name="Miquel Ribalda Gàlvez" userId="9e586e42-a123-4d5d-a572-8e2df416a2ae" providerId="ADAL" clId="{9D28C67B-3A87-498C-B132-DAFBED6EC987}" dt="2024-02-28T16:00:39.358" v="135" actId="1076"/>
          <ac:spMkLst>
            <pc:docMk/>
            <pc:sldMk cId="1061106837" sldId="266"/>
            <ac:spMk id="24" creationId="{48E65D11-C08E-78E4-D3A8-36C840AA1354}"/>
          </ac:spMkLst>
        </pc:spChg>
        <pc:spChg chg="mod">
          <ac:chgData name="Miquel Ribalda Gàlvez" userId="9e586e42-a123-4d5d-a572-8e2df416a2ae" providerId="ADAL" clId="{9D28C67B-3A87-498C-B132-DAFBED6EC987}" dt="2024-02-28T16:00:47.672" v="138" actId="1076"/>
          <ac:spMkLst>
            <pc:docMk/>
            <pc:sldMk cId="1061106837" sldId="266"/>
            <ac:spMk id="25" creationId="{DFD2EF68-A94A-8E96-B273-6CFAC735836C}"/>
          </ac:spMkLst>
        </pc:spChg>
        <pc:spChg chg="mod">
          <ac:chgData name="Miquel Ribalda Gàlvez" userId="9e586e42-a123-4d5d-a572-8e2df416a2ae" providerId="ADAL" clId="{9D28C67B-3A87-498C-B132-DAFBED6EC987}" dt="2024-02-28T16:01:13.486" v="147" actId="1076"/>
          <ac:spMkLst>
            <pc:docMk/>
            <pc:sldMk cId="1061106837" sldId="266"/>
            <ac:spMk id="26" creationId="{986BC707-225C-C27A-226A-1F79FB10EAF7}"/>
          </ac:spMkLst>
        </pc:spChg>
        <pc:spChg chg="mod">
          <ac:chgData name="Miquel Ribalda Gàlvez" userId="9e586e42-a123-4d5d-a572-8e2df416a2ae" providerId="ADAL" clId="{9D28C67B-3A87-498C-B132-DAFBED6EC987}" dt="2024-02-28T16:00:45.175" v="137" actId="1076"/>
          <ac:spMkLst>
            <pc:docMk/>
            <pc:sldMk cId="1061106837" sldId="266"/>
            <ac:spMk id="27" creationId="{26BD8572-B86D-76F3-1A74-1186BF840ED7}"/>
          </ac:spMkLst>
        </pc:spChg>
        <pc:spChg chg="mod">
          <ac:chgData name="Miquel Ribalda Gàlvez" userId="9e586e42-a123-4d5d-a572-8e2df416a2ae" providerId="ADAL" clId="{9D28C67B-3A87-498C-B132-DAFBED6EC987}" dt="2024-02-28T16:01:48.161" v="162" actId="688"/>
          <ac:spMkLst>
            <pc:docMk/>
            <pc:sldMk cId="1061106837" sldId="266"/>
            <ac:spMk id="33" creationId="{26928D82-4337-8C46-C9EC-21FA20048616}"/>
          </ac:spMkLst>
        </pc:spChg>
        <pc:picChg chg="del">
          <ac:chgData name="Miquel Ribalda Gàlvez" userId="9e586e42-a123-4d5d-a572-8e2df416a2ae" providerId="ADAL" clId="{9D28C67B-3A87-498C-B132-DAFBED6EC987}" dt="2024-02-28T15:51:29.313" v="10" actId="478"/>
          <ac:picMkLst>
            <pc:docMk/>
            <pc:sldMk cId="1061106837" sldId="266"/>
            <ac:picMk id="12" creationId="{9FAFAD84-9698-6680-C363-968680701A5B}"/>
          </ac:picMkLst>
        </pc:picChg>
        <pc:picChg chg="mod">
          <ac:chgData name="Miquel Ribalda Gàlvez" userId="9e586e42-a123-4d5d-a572-8e2df416a2ae" providerId="ADAL" clId="{9D28C67B-3A87-498C-B132-DAFBED6EC987}" dt="2024-02-28T16:01:01.462" v="144" actId="1076"/>
          <ac:picMkLst>
            <pc:docMk/>
            <pc:sldMk cId="1061106837" sldId="266"/>
            <ac:picMk id="1026" creationId="{039ED1C3-49FC-4C31-C0C4-B2765C6B5F1E}"/>
          </ac:picMkLst>
        </pc:picChg>
        <pc:cxnChg chg="del">
          <ac:chgData name="Miquel Ribalda Gàlvez" userId="9e586e42-a123-4d5d-a572-8e2df416a2ae" providerId="ADAL" clId="{9D28C67B-3A87-498C-B132-DAFBED6EC987}" dt="2024-02-28T15:51:30.110" v="11" actId="478"/>
          <ac:cxnSpMkLst>
            <pc:docMk/>
            <pc:sldMk cId="1061106837" sldId="266"/>
            <ac:cxnSpMk id="16" creationId="{106D9CC7-D2D6-7C31-ABE7-3CDE08CD65DE}"/>
          </ac:cxnSpMkLst>
        </pc:cxnChg>
        <pc:cxnChg chg="mod">
          <ac:chgData name="Miquel Ribalda Gàlvez" userId="9e586e42-a123-4d5d-a572-8e2df416a2ae" providerId="ADAL" clId="{9D28C67B-3A87-498C-B132-DAFBED6EC987}" dt="2024-02-28T16:01:10.703" v="146" actId="14100"/>
          <ac:cxnSpMkLst>
            <pc:docMk/>
            <pc:sldMk cId="1061106837" sldId="266"/>
            <ac:cxnSpMk id="29" creationId="{4001A6D5-A37C-41D3-02A2-13BCA873F236}"/>
          </ac:cxnSpMkLst>
        </pc:cxnChg>
      </pc:sldChg>
      <pc:sldChg chg="modSp">
        <pc:chgData name="Miquel Ribalda Gàlvez" userId="9e586e42-a123-4d5d-a572-8e2df416a2ae" providerId="ADAL" clId="{9D28C67B-3A87-498C-B132-DAFBED6EC987}" dt="2024-02-28T15:49:26.286" v="5" actId="120"/>
        <pc:sldMkLst>
          <pc:docMk/>
          <pc:sldMk cId="3734658146" sldId="271"/>
        </pc:sldMkLst>
        <pc:spChg chg="mod">
          <ac:chgData name="Miquel Ribalda Gàlvez" userId="9e586e42-a123-4d5d-a572-8e2df416a2ae" providerId="ADAL" clId="{9D28C67B-3A87-498C-B132-DAFBED6EC987}" dt="2024-02-28T15:49:26.286" v="5" actId="120"/>
          <ac:spMkLst>
            <pc:docMk/>
            <pc:sldMk cId="3734658146" sldId="271"/>
            <ac:spMk id="13" creationId="{99976E83-23C2-0A2B-2BF3-364D7F628918}"/>
          </ac:spMkLst>
        </pc:spChg>
      </pc:sldChg>
      <pc:sldChg chg="del">
        <pc:chgData name="Miquel Ribalda Gàlvez" userId="9e586e42-a123-4d5d-a572-8e2df416a2ae" providerId="ADAL" clId="{9D28C67B-3A87-498C-B132-DAFBED6EC987}" dt="2024-02-28T15:49:53.123" v="7" actId="47"/>
        <pc:sldMkLst>
          <pc:docMk/>
          <pc:sldMk cId="3011659511" sldId="274"/>
        </pc:sldMkLst>
      </pc:sldChg>
      <pc:sldChg chg="del">
        <pc:chgData name="Miquel Ribalda Gàlvez" userId="9e586e42-a123-4d5d-a572-8e2df416a2ae" providerId="ADAL" clId="{9D28C67B-3A87-498C-B132-DAFBED6EC987}" dt="2024-02-28T15:49:51.777" v="6" actId="47"/>
        <pc:sldMkLst>
          <pc:docMk/>
          <pc:sldMk cId="1319412544" sldId="275"/>
        </pc:sldMkLst>
      </pc:sldChg>
      <pc:sldChg chg="del">
        <pc:chgData name="Miquel Ribalda Gàlvez" userId="9e586e42-a123-4d5d-a572-8e2df416a2ae" providerId="ADAL" clId="{9D28C67B-3A87-498C-B132-DAFBED6EC987}" dt="2024-02-28T16:38:57.564" v="667" actId="47"/>
        <pc:sldMkLst>
          <pc:docMk/>
          <pc:sldMk cId="3591040574" sldId="278"/>
        </pc:sldMkLst>
      </pc:sldChg>
      <pc:sldChg chg="del">
        <pc:chgData name="Miquel Ribalda Gàlvez" userId="9e586e42-a123-4d5d-a572-8e2df416a2ae" providerId="ADAL" clId="{9D28C67B-3A87-498C-B132-DAFBED6EC987}" dt="2024-02-28T16:38:57.564" v="667" actId="47"/>
        <pc:sldMkLst>
          <pc:docMk/>
          <pc:sldMk cId="3940492434" sldId="279"/>
        </pc:sldMkLst>
      </pc:sldChg>
      <pc:sldChg chg="del">
        <pc:chgData name="Miquel Ribalda Gàlvez" userId="9e586e42-a123-4d5d-a572-8e2df416a2ae" providerId="ADAL" clId="{9D28C67B-3A87-498C-B132-DAFBED6EC987}" dt="2024-02-28T16:38:57.564" v="667" actId="47"/>
        <pc:sldMkLst>
          <pc:docMk/>
          <pc:sldMk cId="3397524384" sldId="280"/>
        </pc:sldMkLst>
      </pc:sldChg>
      <pc:sldChg chg="del">
        <pc:chgData name="Miquel Ribalda Gàlvez" userId="9e586e42-a123-4d5d-a572-8e2df416a2ae" providerId="ADAL" clId="{9D28C67B-3A87-498C-B132-DAFBED6EC987}" dt="2024-02-28T16:38:57.564" v="667" actId="47"/>
        <pc:sldMkLst>
          <pc:docMk/>
          <pc:sldMk cId="1932747816" sldId="281"/>
        </pc:sldMkLst>
      </pc:sldChg>
      <pc:sldChg chg="delSp modSp add mod">
        <pc:chgData name="Miquel Ribalda Gàlvez" userId="9e586e42-a123-4d5d-a572-8e2df416a2ae" providerId="ADAL" clId="{9D28C67B-3A87-498C-B132-DAFBED6EC987}" dt="2024-02-28T16:38:23.631" v="665" actId="14100"/>
        <pc:sldMkLst>
          <pc:docMk/>
          <pc:sldMk cId="3107620185" sldId="282"/>
        </pc:sldMkLst>
        <pc:spChg chg="mod">
          <ac:chgData name="Miquel Ribalda Gàlvez" userId="9e586e42-a123-4d5d-a572-8e2df416a2ae" providerId="ADAL" clId="{9D28C67B-3A87-498C-B132-DAFBED6EC987}" dt="2024-02-28T16:37:42.859" v="630" actId="14100"/>
          <ac:spMkLst>
            <pc:docMk/>
            <pc:sldMk cId="3107620185" sldId="282"/>
            <ac:spMk id="13" creationId="{77E90877-5727-3480-7D52-F6C102F2523D}"/>
          </ac:spMkLst>
        </pc:spChg>
        <pc:spChg chg="mod">
          <ac:chgData name="Miquel Ribalda Gàlvez" userId="9e586e42-a123-4d5d-a572-8e2df416a2ae" providerId="ADAL" clId="{9D28C67B-3A87-498C-B132-DAFBED6EC987}" dt="2024-02-28T16:38:15.394" v="663" actId="1038"/>
          <ac:spMkLst>
            <pc:docMk/>
            <pc:sldMk cId="3107620185" sldId="282"/>
            <ac:spMk id="14" creationId="{FCC14F0F-62FA-9CFD-5B42-F7B1C9A64A3F}"/>
          </ac:spMkLst>
        </pc:spChg>
        <pc:spChg chg="mod">
          <ac:chgData name="Miquel Ribalda Gàlvez" userId="9e586e42-a123-4d5d-a572-8e2df416a2ae" providerId="ADAL" clId="{9D28C67B-3A87-498C-B132-DAFBED6EC987}" dt="2024-02-28T16:38:19.223" v="664" actId="1076"/>
          <ac:spMkLst>
            <pc:docMk/>
            <pc:sldMk cId="3107620185" sldId="282"/>
            <ac:spMk id="18" creationId="{A4C78FBA-4770-90DF-3739-C6A11C63FBAE}"/>
          </ac:spMkLst>
        </pc:spChg>
        <pc:spChg chg="del">
          <ac:chgData name="Miquel Ribalda Gàlvez" userId="9e586e42-a123-4d5d-a572-8e2df416a2ae" providerId="ADAL" clId="{9D28C67B-3A87-498C-B132-DAFBED6EC987}" dt="2024-02-28T16:31:40.454" v="558" actId="478"/>
          <ac:spMkLst>
            <pc:docMk/>
            <pc:sldMk cId="3107620185" sldId="282"/>
            <ac:spMk id="24" creationId="{BF359B70-C94E-C627-EE4F-81773F7DF83C}"/>
          </ac:spMkLst>
        </pc:spChg>
        <pc:spChg chg="del">
          <ac:chgData name="Miquel Ribalda Gàlvez" userId="9e586e42-a123-4d5d-a572-8e2df416a2ae" providerId="ADAL" clId="{9D28C67B-3A87-498C-B132-DAFBED6EC987}" dt="2024-02-28T16:31:40.454" v="558" actId="478"/>
          <ac:spMkLst>
            <pc:docMk/>
            <pc:sldMk cId="3107620185" sldId="282"/>
            <ac:spMk id="25" creationId="{C92BA485-DB5A-5249-0EAD-7E7BAA2BAEEF}"/>
          </ac:spMkLst>
        </pc:spChg>
        <pc:spChg chg="del">
          <ac:chgData name="Miquel Ribalda Gàlvez" userId="9e586e42-a123-4d5d-a572-8e2df416a2ae" providerId="ADAL" clId="{9D28C67B-3A87-498C-B132-DAFBED6EC987}" dt="2024-02-28T16:31:40.454" v="558" actId="478"/>
          <ac:spMkLst>
            <pc:docMk/>
            <pc:sldMk cId="3107620185" sldId="282"/>
            <ac:spMk id="26" creationId="{73E9DF1F-9D10-4C2A-2CE9-9630F88B17B1}"/>
          </ac:spMkLst>
        </pc:spChg>
        <pc:spChg chg="del">
          <ac:chgData name="Miquel Ribalda Gàlvez" userId="9e586e42-a123-4d5d-a572-8e2df416a2ae" providerId="ADAL" clId="{9D28C67B-3A87-498C-B132-DAFBED6EC987}" dt="2024-02-28T16:31:40.454" v="558" actId="478"/>
          <ac:spMkLst>
            <pc:docMk/>
            <pc:sldMk cId="3107620185" sldId="282"/>
            <ac:spMk id="27" creationId="{4E83F1EA-9008-935B-FEB9-E026999ADFF3}"/>
          </ac:spMkLst>
        </pc:spChg>
        <pc:spChg chg="del">
          <ac:chgData name="Miquel Ribalda Gàlvez" userId="9e586e42-a123-4d5d-a572-8e2df416a2ae" providerId="ADAL" clId="{9D28C67B-3A87-498C-B132-DAFBED6EC987}" dt="2024-02-28T16:31:40.454" v="558" actId="478"/>
          <ac:spMkLst>
            <pc:docMk/>
            <pc:sldMk cId="3107620185" sldId="282"/>
            <ac:spMk id="33" creationId="{4E33C067-B609-BD81-AF36-7EAC400E0B62}"/>
          </ac:spMkLst>
        </pc:spChg>
        <pc:picChg chg="mod">
          <ac:chgData name="Miquel Ribalda Gàlvez" userId="9e586e42-a123-4d5d-a572-8e2df416a2ae" providerId="ADAL" clId="{9D28C67B-3A87-498C-B132-DAFBED6EC987}" dt="2024-02-28T16:38:05.279" v="654" actId="1076"/>
          <ac:picMkLst>
            <pc:docMk/>
            <pc:sldMk cId="3107620185" sldId="282"/>
            <ac:picMk id="12" creationId="{071F9116-F08E-5198-C5EB-24E609E50A82}"/>
          </ac:picMkLst>
        </pc:picChg>
        <pc:picChg chg="del">
          <ac:chgData name="Miquel Ribalda Gàlvez" userId="9e586e42-a123-4d5d-a572-8e2df416a2ae" providerId="ADAL" clId="{9D28C67B-3A87-498C-B132-DAFBED6EC987}" dt="2024-02-28T16:31:40.454" v="558" actId="478"/>
          <ac:picMkLst>
            <pc:docMk/>
            <pc:sldMk cId="3107620185" sldId="282"/>
            <ac:picMk id="1026" creationId="{385F63E5-8483-A9F2-AC3E-4F5C5DBA2994}"/>
          </ac:picMkLst>
        </pc:picChg>
        <pc:cxnChg chg="mod">
          <ac:chgData name="Miquel Ribalda Gàlvez" userId="9e586e42-a123-4d5d-a572-8e2df416a2ae" providerId="ADAL" clId="{9D28C67B-3A87-498C-B132-DAFBED6EC987}" dt="2024-02-28T16:38:23.631" v="665" actId="14100"/>
          <ac:cxnSpMkLst>
            <pc:docMk/>
            <pc:sldMk cId="3107620185" sldId="282"/>
            <ac:cxnSpMk id="16" creationId="{6F4CB55C-F7F4-EC6E-3E0F-3245744DFDF1}"/>
          </ac:cxnSpMkLst>
        </pc:cxnChg>
        <pc:cxnChg chg="del">
          <ac:chgData name="Miquel Ribalda Gàlvez" userId="9e586e42-a123-4d5d-a572-8e2df416a2ae" providerId="ADAL" clId="{9D28C67B-3A87-498C-B132-DAFBED6EC987}" dt="2024-02-28T16:31:40.454" v="558" actId="478"/>
          <ac:cxnSpMkLst>
            <pc:docMk/>
            <pc:sldMk cId="3107620185" sldId="282"/>
            <ac:cxnSpMk id="29" creationId="{F85E1E48-192D-5A6E-6B6B-BD4A89CD481C}"/>
          </ac:cxnSpMkLst>
        </pc:cxnChg>
      </pc:sldChg>
      <pc:sldChg chg="addSp delSp modSp add mod">
        <pc:chgData name="Miquel Ribalda Gàlvez" userId="9e586e42-a123-4d5d-a572-8e2df416a2ae" providerId="ADAL" clId="{9D28C67B-3A87-498C-B132-DAFBED6EC987}" dt="2024-02-28T16:44:46.965" v="817" actId="1076"/>
        <pc:sldMkLst>
          <pc:docMk/>
          <pc:sldMk cId="445827962" sldId="283"/>
        </pc:sldMkLst>
        <pc:spChg chg="add mod">
          <ac:chgData name="Miquel Ribalda Gàlvez" userId="9e586e42-a123-4d5d-a572-8e2df416a2ae" providerId="ADAL" clId="{9D28C67B-3A87-498C-B132-DAFBED6EC987}" dt="2024-02-28T16:44:46.965" v="817" actId="1076"/>
          <ac:spMkLst>
            <pc:docMk/>
            <pc:sldMk cId="445827962" sldId="283"/>
            <ac:spMk id="3" creationId="{00C9758E-76A8-85DD-CF40-475A934600DE}"/>
          </ac:spMkLst>
        </pc:spChg>
        <pc:spChg chg="mod">
          <ac:chgData name="Miquel Ribalda Gàlvez" userId="9e586e42-a123-4d5d-a572-8e2df416a2ae" providerId="ADAL" clId="{9D28C67B-3A87-498C-B132-DAFBED6EC987}" dt="2024-02-28T16:44:44.695" v="816" actId="14100"/>
          <ac:spMkLst>
            <pc:docMk/>
            <pc:sldMk cId="445827962" sldId="283"/>
            <ac:spMk id="13" creationId="{10566F5C-83AD-1EA3-D93A-2587107AE36D}"/>
          </ac:spMkLst>
        </pc:spChg>
        <pc:spChg chg="del">
          <ac:chgData name="Miquel Ribalda Gàlvez" userId="9e586e42-a123-4d5d-a572-8e2df416a2ae" providerId="ADAL" clId="{9D28C67B-3A87-498C-B132-DAFBED6EC987}" dt="2024-02-28T16:39:03.708" v="668" actId="478"/>
          <ac:spMkLst>
            <pc:docMk/>
            <pc:sldMk cId="445827962" sldId="283"/>
            <ac:spMk id="24" creationId="{B5964172-89AF-78A3-9404-CB75868C5B19}"/>
          </ac:spMkLst>
        </pc:spChg>
        <pc:spChg chg="del">
          <ac:chgData name="Miquel Ribalda Gàlvez" userId="9e586e42-a123-4d5d-a572-8e2df416a2ae" providerId="ADAL" clId="{9D28C67B-3A87-498C-B132-DAFBED6EC987}" dt="2024-02-28T16:39:08.458" v="671" actId="478"/>
          <ac:spMkLst>
            <pc:docMk/>
            <pc:sldMk cId="445827962" sldId="283"/>
            <ac:spMk id="25" creationId="{D6E4F7D1-F615-CEBB-0954-FD5C47A49149}"/>
          </ac:spMkLst>
        </pc:spChg>
        <pc:spChg chg="del">
          <ac:chgData name="Miquel Ribalda Gàlvez" userId="9e586e42-a123-4d5d-a572-8e2df416a2ae" providerId="ADAL" clId="{9D28C67B-3A87-498C-B132-DAFBED6EC987}" dt="2024-02-28T16:39:05.499" v="669" actId="478"/>
          <ac:spMkLst>
            <pc:docMk/>
            <pc:sldMk cId="445827962" sldId="283"/>
            <ac:spMk id="26" creationId="{D2158067-3DDB-1233-B6CE-BAA9BC1B6F23}"/>
          </ac:spMkLst>
        </pc:spChg>
        <pc:spChg chg="del">
          <ac:chgData name="Miquel Ribalda Gàlvez" userId="9e586e42-a123-4d5d-a572-8e2df416a2ae" providerId="ADAL" clId="{9D28C67B-3A87-498C-B132-DAFBED6EC987}" dt="2024-02-28T16:39:07.133" v="670" actId="478"/>
          <ac:spMkLst>
            <pc:docMk/>
            <pc:sldMk cId="445827962" sldId="283"/>
            <ac:spMk id="27" creationId="{DB6E782D-83D8-62E2-32B5-72496B44C9B9}"/>
          </ac:spMkLst>
        </pc:spChg>
        <pc:spChg chg="del">
          <ac:chgData name="Miquel Ribalda Gàlvez" userId="9e586e42-a123-4d5d-a572-8e2df416a2ae" providerId="ADAL" clId="{9D28C67B-3A87-498C-B132-DAFBED6EC987}" dt="2024-02-28T16:39:10.382" v="672" actId="478"/>
          <ac:spMkLst>
            <pc:docMk/>
            <pc:sldMk cId="445827962" sldId="283"/>
            <ac:spMk id="33" creationId="{13FFBD15-8327-1449-365E-5EF7B40937D1}"/>
          </ac:spMkLst>
        </pc:spChg>
        <pc:grpChg chg="add mod">
          <ac:chgData name="Miquel Ribalda Gàlvez" userId="9e586e42-a123-4d5d-a572-8e2df416a2ae" providerId="ADAL" clId="{9D28C67B-3A87-498C-B132-DAFBED6EC987}" dt="2024-02-28T16:44:46.965" v="817" actId="1076"/>
          <ac:grpSpMkLst>
            <pc:docMk/>
            <pc:sldMk cId="445827962" sldId="283"/>
            <ac:grpSpMk id="6" creationId="{168A2BB4-1457-D6ED-FD6C-22FE8F5638BB}"/>
          </ac:grpSpMkLst>
        </pc:grpChg>
        <pc:picChg chg="mod">
          <ac:chgData name="Miquel Ribalda Gàlvez" userId="9e586e42-a123-4d5d-a572-8e2df416a2ae" providerId="ADAL" clId="{9D28C67B-3A87-498C-B132-DAFBED6EC987}" dt="2024-02-28T16:44:46.965" v="817" actId="1076"/>
          <ac:picMkLst>
            <pc:docMk/>
            <pc:sldMk cId="445827962" sldId="283"/>
            <ac:picMk id="1026" creationId="{91E058C3-0A0C-95DA-D4BB-28F6FB846044}"/>
          </ac:picMkLst>
        </pc:picChg>
        <pc:cxnChg chg="del">
          <ac:chgData name="Miquel Ribalda Gàlvez" userId="9e586e42-a123-4d5d-a572-8e2df416a2ae" providerId="ADAL" clId="{9D28C67B-3A87-498C-B132-DAFBED6EC987}" dt="2024-02-28T16:39:12.282" v="673" actId="478"/>
          <ac:cxnSpMkLst>
            <pc:docMk/>
            <pc:sldMk cId="445827962" sldId="283"/>
            <ac:cxnSpMk id="29" creationId="{D95BAAD8-F500-67E6-3D4D-42B5CB19EEDF}"/>
          </ac:cxnSpMkLst>
        </pc:cxnChg>
      </pc:sldChg>
      <pc:sldChg chg="add del">
        <pc:chgData name="Miquel Ribalda Gàlvez" userId="9e586e42-a123-4d5d-a572-8e2df416a2ae" providerId="ADAL" clId="{9D28C67B-3A87-498C-B132-DAFBED6EC987}" dt="2024-02-28T16:31:35.611" v="557" actId="47"/>
        <pc:sldMkLst>
          <pc:docMk/>
          <pc:sldMk cId="3495172250" sldId="2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ABEC6B24-D3DF-4E4D-8811-69E4879E7D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627E3D-9E32-4286-8ABC-7AC8A64D0E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E53D2-5F94-4C15-9926-F48DE9C83F40}" type="datetimeFigureOut">
              <a:rPr lang="es-ES" smtClean="0"/>
              <a:t>19/03/2024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1010034-26B4-4A58-B40A-03EEE58587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B8DB76F-B271-4514-B91F-37CF73CFB1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E1521-98EF-45C7-AF64-F93FF4FF942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3654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8DA44-AB89-475C-9092-A8070D1BB8F4}" type="datetimeFigureOut">
              <a:rPr lang="es-ES" smtClean="0"/>
              <a:t>19/03/2024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164F4-172C-44B3-BB9F-760990658527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36039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400A3-C620-4A25-BE14-3EFCF833F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CD8B83-0BA9-4F8C-AAD6-29F87F115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AC3BFB-AB3E-444E-9C9D-685EA85C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B5A404-220B-422E-9F2E-F97095A8B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67EF47-9316-4AB3-A4B4-79BD38E2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3B14269-414A-F0E5-8C8B-CAA6CB4FCE28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185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97B8ED-1611-451B-B23C-940C5C4D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94C34F-F61C-4592-9F5F-F5DC51F1A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6B3C2-FC07-4025-AB84-DB90BC49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35FC98-6039-43B5-9F40-327407343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9F0C0D-DFC5-4081-8A93-F87E1CB5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BE1BC9F-A22B-F071-9C82-45003A1C92AB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67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4F2277-0C80-4979-9041-045D48029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380E78-F589-42EC-8E13-AF13D9B6C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DF2451-9B1A-43AC-8CE5-81746166D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8F92B-5FF3-4706-ABC9-87BCFAAD0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E8826F-B2AE-47AF-A253-E5C9F53A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72871A8-9638-6DFE-4909-339B2EAAD82D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288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D45AA-65AA-47E9-838F-6DA8900F9E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5AFE91-8094-4128-B16C-A5A7BE3BF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D1DD62-BAE2-4B42-A2DD-A76C7826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E0AFB4-43B2-46A9-A5FE-0D1A8B45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E9824E-A8F1-4F94-BDE2-2428476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514BE1-6CB7-419F-B452-648F3159C9FE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56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3D3EE-7406-4861-B5B5-B47B4B69E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836A2E-49CD-4B95-82D8-B0DBBC3AA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C9FE15-5528-4D15-94D9-2F82D0B95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15A5E0-A69C-4F39-8725-D0DCE0BA8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2D67A2-F4A2-4B96-AC84-07DA90D32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0C5601B-C4F1-102C-D727-532606BE0CF0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92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B51F5-10E1-4EF5-BA15-32302FCFD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56398-7203-4348-AE61-1181ECA83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B11AB2-98C4-4795-8910-0EC65A35E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BA96EB-F0C6-4CA0-9FA4-44902560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F21D2E-6027-436C-AA7D-1DD6435D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4B0FD8-1E7E-4150-AFC1-E7CD14A2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8" name="CuadroTexto 6">
            <a:extLst>
              <a:ext uri="{FF2B5EF4-FFF2-40B4-BE49-F238E27FC236}">
                <a16:creationId xmlns:a16="http://schemas.microsoft.com/office/drawing/2014/main" id="{10EEC856-FA73-D137-6847-BC2E6BEFEB98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780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619FD-34B5-440A-AE4F-66EC29B61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AAE2E7-85B6-430B-AE2E-27D25304D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610C9E-5F2C-4B7B-BF29-61371AC2C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5592F8-B080-4B7B-A75A-470BADAF6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7BE049-E079-4188-A35A-6D2C31B6D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6AE66C-039E-4B60-9515-76C776C8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05B3C56-B507-4CFC-950F-1D842C44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265EF96-198C-421E-979A-D167813F4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10" name="CuadroTexto 6">
            <a:extLst>
              <a:ext uri="{FF2B5EF4-FFF2-40B4-BE49-F238E27FC236}">
                <a16:creationId xmlns:a16="http://schemas.microsoft.com/office/drawing/2014/main" id="{4697D7CD-211A-45CA-D7E1-5E57540B9707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005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E3E1C1-F603-40F5-9B05-5B7CE8035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5153B7-7E9B-471B-9187-E4C37BB37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6A4EEA-4AC1-4263-8324-46BD55F05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A1366D-6B8A-46DB-AA5C-7728D9E0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6" name="CuadroTexto 6">
            <a:extLst>
              <a:ext uri="{FF2B5EF4-FFF2-40B4-BE49-F238E27FC236}">
                <a16:creationId xmlns:a16="http://schemas.microsoft.com/office/drawing/2014/main" id="{61BD5303-F308-B8E0-A20D-90B7CD4DF948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529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133023-4B2A-4401-827E-E3845FC45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21C151A-DE94-4E5F-932C-1485BA4CA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CA7733-2281-4BA2-A0B5-CA39BCF9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5" name="CuadroTexto 6">
            <a:extLst>
              <a:ext uri="{FF2B5EF4-FFF2-40B4-BE49-F238E27FC236}">
                <a16:creationId xmlns:a16="http://schemas.microsoft.com/office/drawing/2014/main" id="{71F1E729-9104-A398-3049-131B41AB1398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322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9E251-69A2-4C9A-BBED-9E31BFB4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FAC579-5D97-449D-A57B-903507DFD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09DC89-44E1-45D5-BA79-B914191CE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97B051-F40E-4ADF-9EDF-4CBE176FD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C9F5F6-6C64-45CD-97C3-55FDCF10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F9743F-F0DB-473A-ACCE-477A996A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8" name="CuadroTexto 6">
            <a:extLst>
              <a:ext uri="{FF2B5EF4-FFF2-40B4-BE49-F238E27FC236}">
                <a16:creationId xmlns:a16="http://schemas.microsoft.com/office/drawing/2014/main" id="{78D81113-22CD-846F-9E09-2B8B22F903F5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478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2444B-D317-4ACD-85FB-A9A10D6B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9CAF73-D32B-4D98-8FA7-E0C03CB5F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4696EA-FE07-485A-B48C-B94817A65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555834-88DA-42FF-A2F4-EB49B2404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3522DB-C409-449A-8F06-D8B78371A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EC9688-A986-45D3-9191-527FD1B0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8" name="CuadroTexto 6">
            <a:extLst>
              <a:ext uri="{FF2B5EF4-FFF2-40B4-BE49-F238E27FC236}">
                <a16:creationId xmlns:a16="http://schemas.microsoft.com/office/drawing/2014/main" id="{5887E874-4A02-F414-304C-0BA9A16A4F53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217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F65E5B-566B-464F-80D1-7682116E2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DC83DB-06DE-462C-9C27-201C91F94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6D3016-AB0B-467E-8569-CF8CF2058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2B99C5-7B9C-4791-B33D-3A2367041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F7E960-46EB-41D2-ACDF-183AF31A5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2D41-1612-41A8-8B7A-80A4BEF55335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05148F4-527A-1EA9-10C9-010D76DECB1F}"/>
              </a:ext>
            </a:extLst>
          </p:cNvPr>
          <p:cNvSpPr txBox="1"/>
          <p:nvPr userDrawn="1"/>
        </p:nvSpPr>
        <p:spPr>
          <a:xfrm>
            <a:off x="4038600" y="6176963"/>
            <a:ext cx="4114800" cy="544512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024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emf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FD3A25-7DC1-55A0-13D4-E33125B2C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226DB1"/>
                </a:solidFill>
                <a:cs typeface="Calibri Light"/>
              </a:rPr>
              <a:t>Energy estimation of various switching for a fully-differential SAR ADC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0D9CA9D-EDAB-E0AB-59EA-572BA3139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Miquel Ribalda Gàlvez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D9D56-7811-FBAD-4D0B-BEB8C499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EEB02F-015E-6ADA-36CD-21C6D2D3D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8974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6134A2B8-EAFE-8ED0-83C8-2617C264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Merged Capacitor Switching (MCS) scheme</a:t>
            </a:r>
            <a:endParaRPr lang="en-GB" sz="3200" dirty="0">
              <a:cs typeface="Calibri Ligh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959416" cy="4351338"/>
              </a:xfrm>
            </p:spPr>
            <p:txBody>
              <a:bodyPr>
                <a:normAutofit fontScale="62500" lnSpcReduction="20000"/>
              </a:bodyPr>
              <a:lstStyle/>
              <a:p>
                <a:pPr>
                  <a:lnSpc>
                    <a:spcPct val="11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Samples the input in the top plate of all the capacitors and connects each bottom plate to the common mode voltage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𝑉𝐷𝐷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110000"/>
                  </a:lnSpc>
                  <a:spcAft>
                    <a:spcPts val="600"/>
                  </a:spcAft>
                  <a:buFontTx/>
                  <a:buChar char="‐"/>
                </a:pPr>
                <a:r>
                  <a:rPr lang="en-US" dirty="0"/>
                  <a:t>For the first comparison it just opens the sampling switch and to find out whether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𝐼𝑁𝑃</m:t>
                        </m:r>
                      </m:sub>
                    </m:sSub>
                  </m:oMath>
                </a14:m>
                <a:r>
                  <a:rPr lang="en-US" dirty="0"/>
                  <a:t> is greater or smaller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𝐼𝑁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lnSpc>
                    <a:spcPct val="110000"/>
                  </a:lnSpc>
                  <a:buFontTx/>
                  <a:buChar char="‐"/>
                </a:pPr>
                <a:r>
                  <a:rPr lang="en-US" dirty="0">
                    <a:solidFill>
                      <a:schemeClr val="accent6"/>
                    </a:solidFill>
                  </a:rPr>
                  <a:t>The first comparison is free in terms of energy</a:t>
                </a:r>
              </a:p>
              <a:p>
                <a:pPr lvl="1">
                  <a:lnSpc>
                    <a:spcPct val="11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>
                    <a:solidFill>
                      <a:schemeClr val="accent6"/>
                    </a:solidFill>
                  </a:rPr>
                  <a:t>Both energy and area are saved because the MSB capacitor is removed</a:t>
                </a:r>
                <a:endParaRPr lang="en-US" dirty="0"/>
              </a:p>
              <a:p>
                <a:pPr>
                  <a:lnSpc>
                    <a:spcPct val="11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In subsequent steps, it increases or decreases both branches by the same amount with different sign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𝑉𝐷𝐷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959416" cy="4351338"/>
              </a:xfrm>
              <a:blipFill>
                <a:blip r:embed="rId2"/>
                <a:stretch>
                  <a:fillRect l="-921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2" r="6762"/>
          <a:stretch/>
        </p:blipFill>
        <p:spPr>
          <a:xfrm>
            <a:off x="6886386" y="1825625"/>
            <a:ext cx="4467414" cy="435133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10</a:t>
            </a:fld>
            <a:endParaRPr lang="es-E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D0FF4393-966C-C89E-E336-97C4916B0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29" y="365125"/>
            <a:ext cx="1467928" cy="145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761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Second comparison energy estimation,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↓↓</m:t>
                    </m:r>
                  </m:oMath>
                </a14:m>
                <a:endParaRPr lang="en-US" dirty="0"/>
              </a:p>
              <a:p>
                <a:pPr marL="216000" indent="-21600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Voltage variation for supply connected capacitors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216000" indent="-216000">
                  <a:lnSpc>
                    <a:spcPct val="17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Energy supplied by source to capacitors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𝑠𝑢𝑝𝑝𝑙𝑦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  <a:blipFill>
                <a:blip r:embed="rId2"/>
                <a:stretch>
                  <a:fillRect l="-513" t="-280" b="-9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"/>
          <a:stretch/>
        </p:blipFill>
        <p:spPr>
          <a:xfrm>
            <a:off x="6886386" y="1825625"/>
            <a:ext cx="4467414" cy="435133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11</a:t>
            </a:fld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/>
              <p:nvPr/>
            </p:nvSpPr>
            <p:spPr>
              <a:xfrm>
                <a:off x="8447120" y="2026414"/>
                <a:ext cx="1345946" cy="27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20" y="2026414"/>
                <a:ext cx="1345946" cy="279307"/>
              </a:xfrm>
              <a:prstGeom prst="rect">
                <a:avLst/>
              </a:prstGeom>
              <a:blipFill>
                <a:blip r:embed="rId4"/>
                <a:stretch>
                  <a:fillRect l="-2727" t="-158696" r="-12273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/>
              <p:nvPr/>
            </p:nvSpPr>
            <p:spPr>
              <a:xfrm>
                <a:off x="8447120" y="3822381"/>
                <a:ext cx="1349152" cy="27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20" y="3822381"/>
                <a:ext cx="1349152" cy="279307"/>
              </a:xfrm>
              <a:prstGeom prst="rect">
                <a:avLst/>
              </a:prstGeom>
              <a:blipFill>
                <a:blip r:embed="rId5"/>
                <a:stretch>
                  <a:fillRect l="-2715" t="-158696" r="-11765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ítulo 1">
            <a:extLst>
              <a:ext uri="{FF2B5EF4-FFF2-40B4-BE49-F238E27FC236}">
                <a16:creationId xmlns:a16="http://schemas.microsoft.com/office/drawing/2014/main" id="{2A0B7623-895A-7A59-93B6-E79BF46A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Merged Capacitor Switching (MCS) scheme</a:t>
            </a:r>
            <a:endParaRPr lang="en-GB" sz="3200" dirty="0">
              <a:cs typeface="Calibri Light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553C502-BB34-5018-F47F-2E9DFCC128C8}"/>
              </a:ext>
            </a:extLst>
          </p:cNvPr>
          <p:cNvCxnSpPr>
            <a:cxnSpLocks/>
          </p:cNvCxnSpPr>
          <p:nvPr/>
        </p:nvCxnSpPr>
        <p:spPr>
          <a:xfrm>
            <a:off x="8704053" y="2305721"/>
            <a:ext cx="155275" cy="72989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320454-08D2-57E6-8F33-86FF7BD5FD7D}"/>
              </a:ext>
            </a:extLst>
          </p:cNvPr>
          <p:cNvCxnSpPr>
            <a:cxnSpLocks/>
          </p:cNvCxnSpPr>
          <p:nvPr/>
        </p:nvCxnSpPr>
        <p:spPr>
          <a:xfrm flipV="1">
            <a:off x="8722642" y="3165894"/>
            <a:ext cx="162566" cy="6987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959744-B093-C129-1F95-BDBD2490A5D1}"/>
                  </a:ext>
                </a:extLst>
              </p:cNvPr>
              <p:cNvSpPr txBox="1"/>
              <p:nvPr/>
            </p:nvSpPr>
            <p:spPr>
              <a:xfrm>
                <a:off x="6975263" y="3774297"/>
                <a:ext cx="588110" cy="2347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959744-B093-C129-1F95-BDBD2490A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263" y="3774297"/>
                <a:ext cx="588110" cy="234744"/>
              </a:xfrm>
              <a:prstGeom prst="rect">
                <a:avLst/>
              </a:prstGeom>
              <a:blipFill>
                <a:blip r:embed="rId6"/>
                <a:stretch>
                  <a:fillRect l="-6186" r="-5155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CDA2842-6091-D56F-252B-D7DD18053FBE}"/>
                  </a:ext>
                </a:extLst>
              </p:cNvPr>
              <p:cNvSpPr txBox="1"/>
              <p:nvPr/>
            </p:nvSpPr>
            <p:spPr>
              <a:xfrm>
                <a:off x="6975263" y="4285332"/>
                <a:ext cx="591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CDA2842-6091-D56F-252B-D7DD18053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263" y="4285332"/>
                <a:ext cx="591316" cy="215444"/>
              </a:xfrm>
              <a:prstGeom prst="rect">
                <a:avLst/>
              </a:prstGeom>
              <a:blipFill>
                <a:blip r:embed="rId7"/>
                <a:stretch>
                  <a:fillRect l="-6186" r="-6186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0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</p:spPr>
            <p:txBody>
              <a:bodyPr>
                <a:normAutofit fontScale="475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Third comparison energy estimation,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↓↓</m:t>
                    </m:r>
                  </m:oMath>
                </a14:m>
                <a:endParaRPr lang="en-US" dirty="0"/>
              </a:p>
              <a:p>
                <a:pPr marL="216000" indent="-21600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Voltage variation for supply connected capacitors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216000" indent="-216000">
                  <a:lnSpc>
                    <a:spcPct val="170000"/>
                  </a:lnSpc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US" dirty="0"/>
                  <a:t>Energy supplied by source to capacitors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𝑠𝑢𝑝𝑝𝑙𝑦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  <a:blipFill>
                <a:blip r:embed="rId2"/>
                <a:stretch>
                  <a:fillRect l="-205" t="-140" b="-9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"/>
          <a:stretch/>
        </p:blipFill>
        <p:spPr>
          <a:xfrm>
            <a:off x="6886386" y="1825625"/>
            <a:ext cx="4467414" cy="435133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12</a:t>
            </a:fld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/>
              <p:nvPr/>
            </p:nvSpPr>
            <p:spPr>
              <a:xfrm>
                <a:off x="8447120" y="2026414"/>
                <a:ext cx="1345946" cy="27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20" y="2026414"/>
                <a:ext cx="1345946" cy="279307"/>
              </a:xfrm>
              <a:prstGeom prst="rect">
                <a:avLst/>
              </a:prstGeom>
              <a:blipFill>
                <a:blip r:embed="rId4"/>
                <a:stretch>
                  <a:fillRect l="-2727" t="-158696" r="-12273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/>
              <p:nvPr/>
            </p:nvSpPr>
            <p:spPr>
              <a:xfrm>
                <a:off x="8447120" y="3822381"/>
                <a:ext cx="1349152" cy="27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20" y="3822381"/>
                <a:ext cx="1349152" cy="279307"/>
              </a:xfrm>
              <a:prstGeom prst="rect">
                <a:avLst/>
              </a:prstGeom>
              <a:blipFill>
                <a:blip r:embed="rId5"/>
                <a:stretch>
                  <a:fillRect l="-2715" t="-158696" r="-11765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ítulo 1">
            <a:extLst>
              <a:ext uri="{FF2B5EF4-FFF2-40B4-BE49-F238E27FC236}">
                <a16:creationId xmlns:a16="http://schemas.microsoft.com/office/drawing/2014/main" id="{2A0B7623-895A-7A59-93B6-E79BF46A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Merged Capacitor Switching (MCS) scheme</a:t>
            </a:r>
            <a:endParaRPr lang="en-GB" sz="3200" dirty="0">
              <a:cs typeface="Calibri Light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553C502-BB34-5018-F47F-2E9DFCC128C8}"/>
              </a:ext>
            </a:extLst>
          </p:cNvPr>
          <p:cNvCxnSpPr>
            <a:cxnSpLocks/>
          </p:cNvCxnSpPr>
          <p:nvPr/>
        </p:nvCxnSpPr>
        <p:spPr>
          <a:xfrm>
            <a:off x="8704053" y="2305721"/>
            <a:ext cx="155275" cy="72989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320454-08D2-57E6-8F33-86FF7BD5FD7D}"/>
              </a:ext>
            </a:extLst>
          </p:cNvPr>
          <p:cNvCxnSpPr>
            <a:cxnSpLocks/>
          </p:cNvCxnSpPr>
          <p:nvPr/>
        </p:nvCxnSpPr>
        <p:spPr>
          <a:xfrm flipV="1">
            <a:off x="8722642" y="3165894"/>
            <a:ext cx="162566" cy="6987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959744-B093-C129-1F95-BDBD2490A5D1}"/>
                  </a:ext>
                </a:extLst>
              </p:cNvPr>
              <p:cNvSpPr txBox="1"/>
              <p:nvPr/>
            </p:nvSpPr>
            <p:spPr>
              <a:xfrm>
                <a:off x="6975263" y="3774297"/>
                <a:ext cx="588110" cy="2347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959744-B093-C129-1F95-BDBD2490A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263" y="3774297"/>
                <a:ext cx="588110" cy="234744"/>
              </a:xfrm>
              <a:prstGeom prst="rect">
                <a:avLst/>
              </a:prstGeom>
              <a:blipFill>
                <a:blip r:embed="rId6"/>
                <a:stretch>
                  <a:fillRect l="-6186" r="-5155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CDA2842-6091-D56F-252B-D7DD18053FBE}"/>
                  </a:ext>
                </a:extLst>
              </p:cNvPr>
              <p:cNvSpPr txBox="1"/>
              <p:nvPr/>
            </p:nvSpPr>
            <p:spPr>
              <a:xfrm>
                <a:off x="6975263" y="4285332"/>
                <a:ext cx="591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CDA2842-6091-D56F-252B-D7DD18053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263" y="4285332"/>
                <a:ext cx="591316" cy="215444"/>
              </a:xfrm>
              <a:prstGeom prst="rect">
                <a:avLst/>
              </a:prstGeom>
              <a:blipFill>
                <a:blip r:embed="rId7"/>
                <a:stretch>
                  <a:fillRect l="-6186" r="-6186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AE2FBE-CC0B-C1D4-CF3E-D2AA162DC2C1}"/>
                  </a:ext>
                </a:extLst>
              </p:cNvPr>
              <p:cNvSpPr txBox="1"/>
              <p:nvPr/>
            </p:nvSpPr>
            <p:spPr>
              <a:xfrm>
                <a:off x="10352786" y="1707373"/>
                <a:ext cx="1345946" cy="282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AE2FBE-CC0B-C1D4-CF3E-D2AA162DC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786" y="1707373"/>
                <a:ext cx="1345946" cy="282963"/>
              </a:xfrm>
              <a:prstGeom prst="rect">
                <a:avLst/>
              </a:prstGeom>
              <a:blipFill>
                <a:blip r:embed="rId8"/>
                <a:stretch>
                  <a:fillRect l="-2715" t="-158696" r="-12217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ED491B-1EC9-C3B5-7704-44A2323A4676}"/>
                  </a:ext>
                </a:extLst>
              </p:cNvPr>
              <p:cNvSpPr txBox="1"/>
              <p:nvPr/>
            </p:nvSpPr>
            <p:spPr>
              <a:xfrm>
                <a:off x="10756332" y="3142664"/>
                <a:ext cx="1349152" cy="282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ED491B-1EC9-C3B5-7704-44A2323A4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6332" y="3142664"/>
                <a:ext cx="1349152" cy="282963"/>
              </a:xfrm>
              <a:prstGeom prst="rect">
                <a:avLst/>
              </a:prstGeom>
              <a:blipFill>
                <a:blip r:embed="rId9"/>
                <a:stretch>
                  <a:fillRect l="-2703" t="-160870" r="-11712" b="-2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4EF59-A963-B995-9E93-8233EF41BC9A}"/>
              </a:ext>
            </a:extLst>
          </p:cNvPr>
          <p:cNvCxnSpPr>
            <a:cxnSpLocks/>
          </p:cNvCxnSpPr>
          <p:nvPr/>
        </p:nvCxnSpPr>
        <p:spPr>
          <a:xfrm flipH="1">
            <a:off x="10764994" y="2026414"/>
            <a:ext cx="95663" cy="39417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D5BB2FA-9388-882F-F42D-5CD11BCF6905}"/>
              </a:ext>
            </a:extLst>
          </p:cNvPr>
          <p:cNvCxnSpPr>
            <a:cxnSpLocks/>
          </p:cNvCxnSpPr>
          <p:nvPr/>
        </p:nvCxnSpPr>
        <p:spPr>
          <a:xfrm flipH="1" flipV="1">
            <a:off x="10758278" y="2792447"/>
            <a:ext cx="102379" cy="37344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862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</p:spPr>
            <p:txBody>
              <a:bodyPr>
                <a:normAutofit fontScale="475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Third comparison energy estimation,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↓↓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</m:oMath>
                </a14:m>
                <a:endParaRPr lang="en-US" dirty="0"/>
              </a:p>
              <a:p>
                <a:pPr marL="216000" indent="-21600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Voltage variation for supply connected capacitors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216000" indent="-216000">
                  <a:lnSpc>
                    <a:spcPct val="170000"/>
                  </a:lnSpc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US" dirty="0"/>
                  <a:t>Energy supplied by source to capacitors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𝑠𝑢𝑝𝑝𝑙𝑦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  <a:blipFill>
                <a:blip r:embed="rId2"/>
                <a:stretch>
                  <a:fillRect l="-205" t="-140" b="-9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"/>
          <a:stretch/>
        </p:blipFill>
        <p:spPr>
          <a:xfrm>
            <a:off x="6886386" y="1825625"/>
            <a:ext cx="4467414" cy="435133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13</a:t>
            </a:fld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/>
              <p:nvPr/>
            </p:nvSpPr>
            <p:spPr>
              <a:xfrm>
                <a:off x="8447120" y="2026414"/>
                <a:ext cx="1345946" cy="27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20" y="2026414"/>
                <a:ext cx="1345946" cy="279307"/>
              </a:xfrm>
              <a:prstGeom prst="rect">
                <a:avLst/>
              </a:prstGeom>
              <a:blipFill>
                <a:blip r:embed="rId4"/>
                <a:stretch>
                  <a:fillRect l="-2727" t="-158696" r="-12273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/>
              <p:nvPr/>
            </p:nvSpPr>
            <p:spPr>
              <a:xfrm>
                <a:off x="8447120" y="3822381"/>
                <a:ext cx="1349152" cy="27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20" y="3822381"/>
                <a:ext cx="1349152" cy="279307"/>
              </a:xfrm>
              <a:prstGeom prst="rect">
                <a:avLst/>
              </a:prstGeom>
              <a:blipFill>
                <a:blip r:embed="rId5"/>
                <a:stretch>
                  <a:fillRect l="-2715" t="-158696" r="-11765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ítulo 1">
            <a:extLst>
              <a:ext uri="{FF2B5EF4-FFF2-40B4-BE49-F238E27FC236}">
                <a16:creationId xmlns:a16="http://schemas.microsoft.com/office/drawing/2014/main" id="{2A0B7623-895A-7A59-93B6-E79BF46A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Merged Capacitor Switching (MCS) scheme</a:t>
            </a:r>
            <a:endParaRPr lang="en-GB" sz="3200" dirty="0">
              <a:cs typeface="Calibri Light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553C502-BB34-5018-F47F-2E9DFCC128C8}"/>
              </a:ext>
            </a:extLst>
          </p:cNvPr>
          <p:cNvCxnSpPr>
            <a:cxnSpLocks/>
          </p:cNvCxnSpPr>
          <p:nvPr/>
        </p:nvCxnSpPr>
        <p:spPr>
          <a:xfrm>
            <a:off x="8704053" y="2305721"/>
            <a:ext cx="155275" cy="72989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320454-08D2-57E6-8F33-86FF7BD5FD7D}"/>
              </a:ext>
            </a:extLst>
          </p:cNvPr>
          <p:cNvCxnSpPr>
            <a:cxnSpLocks/>
          </p:cNvCxnSpPr>
          <p:nvPr/>
        </p:nvCxnSpPr>
        <p:spPr>
          <a:xfrm flipV="1">
            <a:off x="8722642" y="3165894"/>
            <a:ext cx="162566" cy="6987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959744-B093-C129-1F95-BDBD2490A5D1}"/>
                  </a:ext>
                </a:extLst>
              </p:cNvPr>
              <p:cNvSpPr txBox="1"/>
              <p:nvPr/>
            </p:nvSpPr>
            <p:spPr>
              <a:xfrm>
                <a:off x="6975263" y="3774297"/>
                <a:ext cx="588110" cy="2347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959744-B093-C129-1F95-BDBD2490A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263" y="3774297"/>
                <a:ext cx="588110" cy="234744"/>
              </a:xfrm>
              <a:prstGeom prst="rect">
                <a:avLst/>
              </a:prstGeom>
              <a:blipFill>
                <a:blip r:embed="rId6"/>
                <a:stretch>
                  <a:fillRect l="-6186" r="-5155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CDA2842-6091-D56F-252B-D7DD18053FBE}"/>
                  </a:ext>
                </a:extLst>
              </p:cNvPr>
              <p:cNvSpPr txBox="1"/>
              <p:nvPr/>
            </p:nvSpPr>
            <p:spPr>
              <a:xfrm>
                <a:off x="6975263" y="4285332"/>
                <a:ext cx="591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CDA2842-6091-D56F-252B-D7DD18053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263" y="4285332"/>
                <a:ext cx="591316" cy="215444"/>
              </a:xfrm>
              <a:prstGeom prst="rect">
                <a:avLst/>
              </a:prstGeom>
              <a:blipFill>
                <a:blip r:embed="rId7"/>
                <a:stretch>
                  <a:fillRect l="-6186" r="-6186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AE2FBE-CC0B-C1D4-CF3E-D2AA162DC2C1}"/>
                  </a:ext>
                </a:extLst>
              </p:cNvPr>
              <p:cNvSpPr txBox="1"/>
              <p:nvPr/>
            </p:nvSpPr>
            <p:spPr>
              <a:xfrm>
                <a:off x="10747077" y="2711010"/>
                <a:ext cx="1345946" cy="282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AE2FBE-CC0B-C1D4-CF3E-D2AA162DC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7077" y="2711010"/>
                <a:ext cx="1345946" cy="282963"/>
              </a:xfrm>
              <a:prstGeom prst="rect">
                <a:avLst/>
              </a:prstGeom>
              <a:blipFill>
                <a:blip r:embed="rId8"/>
                <a:stretch>
                  <a:fillRect l="-2715" t="-160870" r="-11765" b="-2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ED491B-1EC9-C3B5-7704-44A2323A4676}"/>
                  </a:ext>
                </a:extLst>
              </p:cNvPr>
              <p:cNvSpPr txBox="1"/>
              <p:nvPr/>
            </p:nvSpPr>
            <p:spPr>
              <a:xfrm>
                <a:off x="10721464" y="4143850"/>
                <a:ext cx="1349152" cy="282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ED491B-1EC9-C3B5-7704-44A2323A4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1464" y="4143850"/>
                <a:ext cx="1349152" cy="282963"/>
              </a:xfrm>
              <a:prstGeom prst="rect">
                <a:avLst/>
              </a:prstGeom>
              <a:blipFill>
                <a:blip r:embed="rId9"/>
                <a:stretch>
                  <a:fillRect l="-2715" t="-160870" r="-11765" b="-2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4EF59-A963-B995-9E93-8233EF41BC9A}"/>
              </a:ext>
            </a:extLst>
          </p:cNvPr>
          <p:cNvCxnSpPr>
            <a:cxnSpLocks/>
          </p:cNvCxnSpPr>
          <p:nvPr/>
        </p:nvCxnSpPr>
        <p:spPr>
          <a:xfrm flipH="1">
            <a:off x="10730126" y="3027600"/>
            <a:ext cx="95663" cy="39417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D5BB2FA-9388-882F-F42D-5CD11BCF6905}"/>
              </a:ext>
            </a:extLst>
          </p:cNvPr>
          <p:cNvCxnSpPr>
            <a:cxnSpLocks/>
          </p:cNvCxnSpPr>
          <p:nvPr/>
        </p:nvCxnSpPr>
        <p:spPr>
          <a:xfrm flipH="1" flipV="1">
            <a:off x="10723410" y="3793633"/>
            <a:ext cx="102379" cy="37344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83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0CF18771-8C60-0D1C-81CF-5533E400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226DB1"/>
                </a:solidFill>
                <a:cs typeface="Calibri Light"/>
              </a:rPr>
              <a:t>Comparison of switching procedures</a:t>
            </a:r>
            <a:endParaRPr lang="en-GB" sz="3200" dirty="0">
              <a:cs typeface="Calibri Ligh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75E1877-AEFF-FBA3-955B-A3C12DB49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3651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Area and number of capacitors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B9CE319-3947-0B7D-D456-6BCEBD040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46288"/>
            <a:ext cx="5157787" cy="4143375"/>
          </a:xfrm>
        </p:spPr>
        <p:txBody>
          <a:bodyPr/>
          <a:lstStyle/>
          <a:p>
            <a:pPr>
              <a:lnSpc>
                <a:spcPct val="100000"/>
              </a:lnSpc>
              <a:buFont typeface="Calibri" panose="020F0502020204030204" pitchFamily="34" charset="0"/>
              <a:buChar char="‐"/>
            </a:pPr>
            <a:r>
              <a:rPr lang="en-US" dirty="0"/>
              <a:t>Conventional scheme needs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‐"/>
            </a:pPr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 unit capacitors</a:t>
            </a:r>
          </a:p>
          <a:p>
            <a:pPr>
              <a:lnSpc>
                <a:spcPct val="100000"/>
              </a:lnSpc>
              <a:buFont typeface="Calibri" panose="020F0502020204030204" pitchFamily="34" charset="0"/>
              <a:buChar char="‐"/>
            </a:pPr>
            <a:r>
              <a:rPr lang="en-US" dirty="0"/>
              <a:t>MCS scheme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‐"/>
            </a:pPr>
            <a:r>
              <a:rPr lang="en-US" dirty="0"/>
              <a:t>2</a:t>
            </a:r>
            <a:r>
              <a:rPr lang="en-US" baseline="30000" dirty="0"/>
              <a:t>N-1</a:t>
            </a:r>
            <a:r>
              <a:rPr lang="en-US" dirty="0"/>
              <a:t> unit capacitors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C55871B-6963-CBF9-E951-C56E5742D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3651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Energy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85B77-D737-A550-9E4F-926EB69F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C6038-1373-07BD-34CE-2C3CB13D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14</a:t>
            </a:fld>
            <a:endParaRPr lang="es-ES" dirty="0"/>
          </a:p>
        </p:txBody>
      </p:sp>
      <p:pic>
        <p:nvPicPr>
          <p:cNvPr id="20" name="Content Placeholder 19" descr="A graph of energy and output code&#10;&#10;Description automatically generated">
            <a:extLst>
              <a:ext uri="{FF2B5EF4-FFF2-40B4-BE49-F238E27FC236}">
                <a16:creationId xmlns:a16="http://schemas.microsoft.com/office/drawing/2014/main" id="{8ED15FAE-2806-00D6-A729-D8CBA74CA6C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74280"/>
            <a:ext cx="5183188" cy="3887391"/>
          </a:xfrm>
        </p:spPr>
      </p:pic>
    </p:spTree>
    <p:extLst>
      <p:ext uri="{BB962C8B-B14F-4D97-AF65-F5344CB8AC3E}">
        <p14:creationId xmlns:p14="http://schemas.microsoft.com/office/powerpoint/2010/main" val="308719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0CF18771-8C60-0D1C-81CF-5533E400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226DB1"/>
                </a:solidFill>
                <a:cs typeface="Calibri Light"/>
              </a:rPr>
              <a:t>Next steps</a:t>
            </a:r>
            <a:endParaRPr lang="en-GB" sz="3200" dirty="0">
              <a:cs typeface="Calibri Light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29C89B2-591A-36E6-197E-B7545F74C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Calibri" panose="020F0502020204030204" pitchFamily="34" charset="0"/>
              <a:buChar char="‐"/>
            </a:pPr>
            <a:r>
              <a:rPr lang="en-US" dirty="0"/>
              <a:t>Study alternative switching schemes such as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en-US" dirty="0"/>
              <a:t>Monotonic [1]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en-US" dirty="0"/>
              <a:t>Enhanced MCS [2]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en-US" dirty="0"/>
              <a:t>Introduce split capacitor [3] (or bridge capacitor) to divide DAC into two sub-DACs and reduce each total DAC capacitance</a:t>
            </a:r>
          </a:p>
          <a:p>
            <a:pPr>
              <a:buFont typeface="Calibri" panose="020F0502020204030204" pitchFamily="34" charset="0"/>
              <a:buChar char="‐"/>
            </a:pPr>
            <a:endParaRPr lang="en-US" dirty="0"/>
          </a:p>
          <a:p>
            <a:pPr>
              <a:buFont typeface="Calibri" panose="020F0502020204030204" pitchFamily="34" charset="0"/>
              <a:buChar char="‐"/>
            </a:pPr>
            <a:endParaRPr lang="en-US" dirty="0"/>
          </a:p>
          <a:p>
            <a:pPr>
              <a:buFont typeface="Calibri" panose="020F0502020204030204" pitchFamily="34" charset="0"/>
              <a:buChar char="‐"/>
            </a:pPr>
            <a:endParaRPr lang="en-US" dirty="0"/>
          </a:p>
          <a:p>
            <a:pPr>
              <a:buFont typeface="Calibri" panose="020F0502020204030204" pitchFamily="34" charset="0"/>
              <a:buChar char="‐"/>
            </a:pPr>
            <a:endParaRPr lang="en-US" dirty="0"/>
          </a:p>
          <a:p>
            <a:pPr>
              <a:buFont typeface="Calibri" panose="020F0502020204030204" pitchFamily="34" charset="0"/>
              <a:buChar char="‐"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solidFill>
                  <a:schemeClr val="accent3"/>
                </a:solidFill>
              </a:rPr>
              <a:t>[1] Liu, C., et al. "A 10-bit 50-MS/s SAR ADC With a Monotonic Capacitor Switching Procedure," in IEEE Journal of Solid-State Circuits, vol. 45, no. 4, pp. 731-740, 2010.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3"/>
                </a:solidFill>
              </a:rPr>
              <a:t>[2] </a:t>
            </a:r>
            <a:r>
              <a:rPr lang="en-US" sz="2000" dirty="0" err="1">
                <a:solidFill>
                  <a:schemeClr val="accent3"/>
                </a:solidFill>
              </a:rPr>
              <a:t>Guerber</a:t>
            </a:r>
            <a:r>
              <a:rPr lang="en-US" sz="2000" dirty="0">
                <a:solidFill>
                  <a:schemeClr val="accent3"/>
                </a:solidFill>
              </a:rPr>
              <a:t>, J., et al, "Enhanced SAR ADC energy efficiency from the early reset merged capacitor switching algorithm," in 2012 IEEE International Symposium on Circuits and Systems (ISCAS), 2012, pp. 2361-2364.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3"/>
                </a:solidFill>
              </a:rPr>
              <a:t>[3] W. Tung, S. Huang, "An Energy-Efficient 11-bit 10-MS/s SAR ADC with </a:t>
            </a:r>
            <a:r>
              <a:rPr lang="en-US" sz="2000" dirty="0" err="1">
                <a:solidFill>
                  <a:schemeClr val="accent3"/>
                </a:solidFill>
              </a:rPr>
              <a:t>Monotonie</a:t>
            </a:r>
            <a:r>
              <a:rPr lang="en-US" sz="2000" dirty="0">
                <a:solidFill>
                  <a:schemeClr val="accent3"/>
                </a:solidFill>
              </a:rPr>
              <a:t> Switching Split Capacitor Array," in 2018 IEEE International Symposium on Circuits and Systems (ISCAS), 2018, pp. 1-5.</a:t>
            </a:r>
          </a:p>
          <a:p>
            <a:pPr marL="0" indent="0">
              <a:buNone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85B77-D737-A550-9E4F-926EB69F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C6038-1373-07BD-34CE-2C3CB13D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455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7A625-BE51-70E0-4238-9D080F705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‐"/>
            </a:pPr>
            <a:r>
              <a:rPr lang="en-US" dirty="0"/>
              <a:t>Introduction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en-US" dirty="0"/>
              <a:t>Energy stored in a capacitor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en-US" dirty="0"/>
              <a:t>Charge redistribution in a capacitive array</a:t>
            </a:r>
          </a:p>
          <a:p>
            <a:pPr>
              <a:spcBef>
                <a:spcPts val="2400"/>
              </a:spcBef>
              <a:buFont typeface="Calibri" panose="020F0502020204030204" pitchFamily="34" charset="0"/>
              <a:buChar char="‐"/>
            </a:pPr>
            <a:r>
              <a:rPr lang="en-US" dirty="0"/>
              <a:t>Switching energy of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en-US" dirty="0"/>
              <a:t>Conventional switching scheme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en-US" dirty="0"/>
              <a:t>Merged Capacitor Switching (MCS) scheme</a:t>
            </a:r>
          </a:p>
          <a:p>
            <a:pPr>
              <a:spcBef>
                <a:spcPts val="2400"/>
              </a:spcBef>
              <a:buFont typeface="Calibri" panose="020F0502020204030204" pitchFamily="34" charset="0"/>
              <a:buChar char="‐"/>
            </a:pPr>
            <a:r>
              <a:rPr lang="en-US" dirty="0"/>
              <a:t>Comparison of switching procedures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en-US" dirty="0"/>
              <a:t>Next steps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85B77-D737-A550-9E4F-926EB69F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C6038-1373-07BD-34CE-2C3CB13D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2</a:t>
            </a:fld>
            <a:endParaRPr lang="es-ES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CF18771-8C60-0D1C-81CF-5533E400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226DB1"/>
                </a:solidFill>
                <a:cs typeface="Calibri Light"/>
              </a:rPr>
              <a:t>Outline</a:t>
            </a:r>
            <a:endParaRPr lang="en-GB" sz="32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3347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BCB6B448-5B14-CF29-562F-456EDA34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226DB1"/>
                </a:solidFill>
                <a:cs typeface="Calibri Light"/>
              </a:rPr>
              <a:t>Introduction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Energy stored in a capacitor</a:t>
            </a:r>
            <a:endParaRPr lang="en-GB" sz="3200" dirty="0">
              <a:cs typeface="Calibri Ligh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0F22C163-936C-4A10-7CE3-84B39C6EB4F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198" y="1825625"/>
                <a:ext cx="6427115" cy="4351338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/>
                  <a:t>Energy stored in the capacitor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·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𝑽𝑫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/>
                  <a:t>Energy delivered by the power supply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𝑉𝐷𝐷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·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𝑉𝐷𝐷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·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VDD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𝑽𝑫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>
                  <a:lnSpc>
                    <a:spcPct val="120000"/>
                  </a:lnSpc>
                  <a:spcAft>
                    <a:spcPts val="1200"/>
                  </a:spcAft>
                </a:pPr>
                <a:r>
                  <a:rPr lang="en-US" dirty="0"/>
                  <a:t>Half of the delivered energy is dissipated in the PMOS by Joule effect</a:t>
                </a:r>
              </a:p>
              <a:p>
                <a:pPr>
                  <a:lnSpc>
                    <a:spcPct val="120000"/>
                  </a:lnSpc>
                  <a:spcAft>
                    <a:spcPts val="1200"/>
                  </a:spcAft>
                </a:pPr>
                <a:r>
                  <a:rPr lang="en-US" dirty="0"/>
                  <a:t>Later, when discharged, the energy is dissipated in the NMOS</a:t>
                </a:r>
              </a:p>
              <a:p>
                <a:pPr>
                  <a:lnSpc>
                    <a:spcPct val="120000"/>
                  </a:lnSpc>
                  <a:spcAft>
                    <a:spcPts val="1200"/>
                  </a:spcAft>
                </a:pPr>
                <a:r>
                  <a:rPr lang="en-US" dirty="0"/>
                  <a:t>For the estimation, energy delivered by sources represent the actual amount of energy used for the conversion</a:t>
                </a: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0F22C163-936C-4A10-7CE3-84B39C6EB4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198" y="1825625"/>
                <a:ext cx="6427115" cy="4351338"/>
              </a:xfrm>
              <a:blipFill>
                <a:blip r:embed="rId2"/>
                <a:stretch>
                  <a:fillRect l="-190"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55244D-5969-C720-3102-3DAFF0D8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1D6820C-3056-F48B-AE5D-DA929E3F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3</a:t>
            </a:fld>
            <a:endParaRPr lang="es-E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D0C189-B1C8-0CDB-D57A-68C485E16FF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852" y="2835578"/>
            <a:ext cx="2715672" cy="333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C3F24800-20E8-B568-2F7D-99226A37C2F4}"/>
              </a:ext>
            </a:extLst>
          </p:cNvPr>
          <p:cNvGrpSpPr/>
          <p:nvPr/>
        </p:nvGrpSpPr>
        <p:grpSpPr>
          <a:xfrm>
            <a:off x="8610600" y="1690688"/>
            <a:ext cx="4616026" cy="2899067"/>
            <a:chOff x="7988034" y="258894"/>
            <a:chExt cx="5034016" cy="277468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F4D0D19-1941-F2A3-6F35-FE60F17A0B41}"/>
                </a:ext>
              </a:extLst>
            </p:cNvPr>
            <p:cNvSpPr txBox="1"/>
            <p:nvPr/>
          </p:nvSpPr>
          <p:spPr>
            <a:xfrm>
              <a:off x="7988034" y="695694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VDD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CAD60AC2-03AC-31A3-FEC5-9BAE4734225F}"/>
                    </a:ext>
                  </a:extLst>
                </p:cNvPr>
                <p:cNvSpPr txBox="1"/>
                <p:nvPr/>
              </p:nvSpPr>
              <p:spPr>
                <a:xfrm>
                  <a:off x="8190109" y="258894"/>
                  <a:ext cx="7987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CAD60AC2-03AC-31A3-FEC5-9BAE473422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0109" y="258894"/>
                  <a:ext cx="79874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887CD0FB-A123-AE08-F2B4-00C2F52F6180}"/>
                </a:ext>
              </a:extLst>
            </p:cNvPr>
            <p:cNvSpPr/>
            <p:nvPr/>
          </p:nvSpPr>
          <p:spPr>
            <a:xfrm flipH="1">
              <a:off x="8589480" y="876643"/>
              <a:ext cx="4432570" cy="2156939"/>
            </a:xfrm>
            <a:prstGeom prst="arc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3C6498A-C5C3-57B4-BD35-38EB768EA6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89482" y="880360"/>
              <a:ext cx="2445462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2F8CAAC-9FE2-242C-CADE-BBD0FFC10A91}"/>
                </a:ext>
              </a:extLst>
            </p:cNvPr>
            <p:cNvSpPr txBox="1"/>
            <p:nvPr/>
          </p:nvSpPr>
          <p:spPr>
            <a:xfrm>
              <a:off x="10656626" y="1980347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6596604-F4CE-5750-E0BA-82D611B9AF7D}"/>
                </a:ext>
              </a:extLst>
            </p:cNvPr>
            <p:cNvCxnSpPr>
              <a:cxnSpLocks/>
              <a:endCxn id="25" idx="0"/>
            </p:cNvCxnSpPr>
            <p:nvPr/>
          </p:nvCxnSpPr>
          <p:spPr>
            <a:xfrm>
              <a:off x="10805064" y="876643"/>
              <a:ext cx="0" cy="110370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AA47134-8404-8022-906E-1D7AFAAD11E2}"/>
                </a:ext>
              </a:extLst>
            </p:cNvPr>
            <p:cNvCxnSpPr>
              <a:cxnSpLocks/>
            </p:cNvCxnSpPr>
            <p:nvPr/>
          </p:nvCxnSpPr>
          <p:spPr>
            <a:xfrm>
              <a:off x="8589483" y="631942"/>
              <a:ext cx="0" cy="13209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E10C0D-ADE7-7990-6378-B37E3D0C2C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89483" y="1952910"/>
              <a:ext cx="24454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085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BCB6B448-5B14-CF29-562F-456EDA34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226DB1"/>
                </a:solidFill>
                <a:cs typeface="Calibri Light"/>
              </a:rPr>
              <a:t>Introduction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Charge redistribution in a capacitive array</a:t>
            </a:r>
            <a:endParaRPr lang="en-GB" sz="3200" dirty="0">
              <a:cs typeface="Calibri Ligh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0F22C163-936C-4A10-7CE3-84B39C6EB4F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6867240" cy="4351338"/>
              </a:xfrm>
            </p:spPr>
            <p:txBody>
              <a:bodyPr>
                <a:normAutofit fontScale="62500" lnSpcReduction="20000"/>
              </a:bodyPr>
              <a:lstStyle/>
              <a:p>
                <a:pPr marL="514350" indent="-51435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The array is pre-charged with a reference and the input voltage. This samples the input</a:t>
                </a:r>
              </a:p>
              <a:p>
                <a:pPr marL="457200" lvl="1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𝑉𝐷𝐷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marL="514350" indent="-51435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The output node is not driven by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𝑉𝐷𝐷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and the redistribution of charge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) produces a voltage division</a:t>
                </a:r>
              </a:p>
              <a:p>
                <a:pPr marL="457200" lvl="1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𝑉𝐷𝐷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𝑉𝐷𝐷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𝑉𝐷𝐷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>
                  <a:lnSpc>
                    <a:spcPct val="120000"/>
                  </a:lnSpc>
                  <a:spcAft>
                    <a:spcPts val="1200"/>
                  </a:spcAft>
                  <a:buFont typeface="Calibri" panose="020F0502020204030204" pitchFamily="34" charset="0"/>
                  <a:buChar char="‐"/>
                </a:pPr>
                <a:r>
                  <a:rPr lang="en-US" dirty="0"/>
                  <a:t>The expression for any configuration is expressed as</a:t>
                </a:r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𝑉𝐷𝐷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𝑉𝐷𝐷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:r>
                  <a:rPr lang="en-US" sz="2600" dirty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600" dirty="0"/>
                  <a:t> being the digital input with values 0 or 1</a:t>
                </a:r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0F22C163-936C-4A10-7CE3-84B39C6EB4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6867240" cy="4351338"/>
              </a:xfrm>
              <a:blipFill>
                <a:blip r:embed="rId2"/>
                <a:stretch>
                  <a:fillRect l="-799" t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55244D-5969-C720-3102-3DAFF0D8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1D6820C-3056-F48B-AE5D-DA929E3F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4</a:t>
            </a:fld>
            <a:endParaRPr lang="es-E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0F7CD05-0794-FFCD-2594-716070DC014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5439" y="1825625"/>
            <a:ext cx="36483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9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BCB6B448-5B14-CF29-562F-456EDA34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226DB1"/>
                </a:solidFill>
                <a:cs typeface="Calibri Light"/>
              </a:rPr>
              <a:t>Introduction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Charge redistribution in a capacitive array</a:t>
            </a:r>
            <a:endParaRPr lang="en-GB" sz="3200" dirty="0">
              <a:cs typeface="Calibri Ligh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0F22C163-936C-4A10-7CE3-84B39C6EB4F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6249108" cy="4351338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200"/>
                  </a:spcAft>
                  <a:buFont typeface="Calibri" panose="020F0502020204030204" pitchFamily="34" charset="0"/>
                  <a:buChar char="‐"/>
                </a:pPr>
                <a:r>
                  <a:rPr lang="en-US" dirty="0"/>
                  <a:t>To estimate the energy consumption, </a:t>
                </a:r>
                <a:r>
                  <a:rPr lang="en-US" b="1" dirty="0"/>
                  <a:t>only </a:t>
                </a:r>
                <a:r>
                  <a:rPr lang="en-US" dirty="0"/>
                  <a:t>the difference between switch configurations is required</a:t>
                </a:r>
              </a:p>
              <a:p>
                <a:pPr>
                  <a:lnSpc>
                    <a:spcPct val="120000"/>
                  </a:lnSpc>
                  <a:spcAft>
                    <a:spcPts val="1200"/>
                  </a:spcAft>
                  <a:buFont typeface="Calibri" panose="020F0502020204030204" pitchFamily="34" charset="0"/>
                  <a:buChar char="‐"/>
                </a:pPr>
                <a:r>
                  <a:rPr lang="en-US" dirty="0"/>
                  <a:t>By superposition, the initial charge can be removed from the equation</a:t>
                </a:r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𝑉𝐷𝐷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en-US" dirty="0"/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  <a:buFont typeface="Calibri" panose="020F0502020204030204" pitchFamily="34" charset="0"/>
                  <a:buChar char="‐"/>
                </a:pPr>
                <a:r>
                  <a:rPr lang="en-US" dirty="0"/>
                  <a:t>The output voltage, thus, equals this obtained by a capacitive voltage divider, </a:t>
                </a:r>
              </a:p>
              <a:p>
                <a:pPr lvl="1">
                  <a:lnSpc>
                    <a:spcPct val="120000"/>
                  </a:lnSpc>
                  <a:spcAft>
                    <a:spcPts val="600"/>
                  </a:spcAft>
                  <a:buFont typeface="Calibri" panose="020F0502020204030204" pitchFamily="34" charset="0"/>
                  <a:buChar char="‐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𝑢𝑝</m:t>
                        </m:r>
                      </m:sub>
                    </m:sSub>
                  </m:oMath>
                </a14:m>
                <a:r>
                  <a:rPr lang="en-US" sz="2600" dirty="0"/>
                  <a:t> is the sum of capacitors connected to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𝑉𝐷𝐷</m:t>
                    </m:r>
                  </m:oMath>
                </a14:m>
                <a:endParaRPr lang="en-US" sz="2600" dirty="0"/>
              </a:p>
              <a:p>
                <a:pPr lvl="1">
                  <a:lnSpc>
                    <a:spcPct val="120000"/>
                  </a:lnSpc>
                  <a:spcAft>
                    <a:spcPts val="600"/>
                  </a:spcAft>
                  <a:buFont typeface="Calibri" panose="020F0502020204030204" pitchFamily="34" charset="0"/>
                  <a:buChar char="‐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𝑑𝑜𝑤𝑛</m:t>
                        </m:r>
                      </m:sub>
                    </m:sSub>
                  </m:oMath>
                </a14:m>
                <a:r>
                  <a:rPr lang="en-US" sz="2600" dirty="0"/>
                  <a:t> is the sum of those connected to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𝑉𝑆𝑆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0F22C163-936C-4A10-7CE3-84B39C6EB4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6249108" cy="4351338"/>
              </a:xfrm>
              <a:blipFill>
                <a:blip r:embed="rId2"/>
                <a:stretch>
                  <a:fillRect l="-1073" t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55244D-5969-C720-3102-3DAFF0D8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1D6820C-3056-F48B-AE5D-DA929E3F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5</a:t>
            </a:fld>
            <a:endParaRPr lang="es-E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D9CF99F-B356-F025-B0F2-E22FD4708C7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308" y="1825625"/>
            <a:ext cx="426649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76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6134A2B8-EAFE-8ED0-83C8-2617C264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Conventional switching scheme</a:t>
            </a:r>
            <a:endParaRPr lang="en-GB" sz="3200" dirty="0">
              <a:cs typeface="Calibri Ligh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6048186" cy="4351338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800"/>
                  </a:spcAft>
                  <a:buFontTx/>
                  <a:buChar char="‐"/>
                </a:pPr>
                <a:r>
                  <a:rPr lang="en-US" dirty="0"/>
                  <a:t>Samples the input in the bottom plate of each capacitor and connects all the top plates to the common mode voltage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𝑉𝐷𝐷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120000"/>
                  </a:lnSpc>
                  <a:spcAft>
                    <a:spcPts val="1800"/>
                  </a:spcAft>
                  <a:buFontTx/>
                  <a:buChar char="‐"/>
                </a:pPr>
                <a:r>
                  <a:rPr lang="en-US" dirty="0"/>
                  <a:t>For the first comparison it connects the MSB capacitor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𝑉𝐷𝐷</m:t>
                    </m:r>
                  </m:oMath>
                </a14:m>
                <a:r>
                  <a:rPr lang="en-US" dirty="0"/>
                  <a:t> and the rest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𝑉𝑆𝑆</m:t>
                    </m:r>
                  </m:oMath>
                </a14:m>
                <a:r>
                  <a:rPr lang="en-US" dirty="0"/>
                  <a:t>, adding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𝑉𝐷𝐷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to both DACs</a:t>
                </a:r>
              </a:p>
              <a:p>
                <a:pPr>
                  <a:lnSpc>
                    <a:spcPct val="120000"/>
                  </a:lnSpc>
                  <a:spcAft>
                    <a:spcPts val="1800"/>
                  </a:spcAft>
                  <a:buFontTx/>
                  <a:buChar char="‐"/>
                </a:pPr>
                <a:r>
                  <a:rPr lang="en-US" dirty="0"/>
                  <a:t>In subsequent steps, it increases or decreases both branches by the same amount with different sign</a:t>
                </a:r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𝑉𝐷𝐷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6048186" cy="4351338"/>
              </a:xfrm>
              <a:blipFill>
                <a:blip r:embed="rId2"/>
                <a:stretch>
                  <a:fillRect l="-1109" t="-840" r="-14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492" b="1352"/>
          <a:stretch/>
        </p:blipFill>
        <p:spPr>
          <a:xfrm>
            <a:off x="6886386" y="1825625"/>
            <a:ext cx="4467414" cy="435133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6</a:t>
            </a:fld>
            <a:endParaRPr lang="es-E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1A5478A-5076-6D17-019C-49B85A6D3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29" y="365125"/>
            <a:ext cx="1467928" cy="145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56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6134A2B8-EAFE-8ED0-83C8-2617C264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Conventional switching scheme</a:t>
            </a:r>
            <a:endParaRPr lang="en-GB" sz="3200" dirty="0">
              <a:cs typeface="Calibri Ligh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First comparison energy estimation</a:t>
                </a:r>
              </a:p>
              <a:p>
                <a:pPr marL="216000" indent="-21600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Voltage variation for supply connected capacitors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216000" indent="-216000">
                  <a:lnSpc>
                    <a:spcPct val="17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Energy supplied by source to capacitors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𝑠𝑢𝑝𝑝𝑙𝑦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946409" cy="4351338"/>
              </a:xfrm>
              <a:blipFill>
                <a:blip r:embed="rId2"/>
                <a:stretch>
                  <a:fillRect l="-513" t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492" b="1352"/>
          <a:stretch/>
        </p:blipFill>
        <p:spPr>
          <a:xfrm>
            <a:off x="6886386" y="1825625"/>
            <a:ext cx="4467414" cy="435133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7</a:t>
            </a:fld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/>
              <p:nvPr/>
            </p:nvSpPr>
            <p:spPr>
              <a:xfrm>
                <a:off x="6193934" y="3429000"/>
                <a:ext cx="1181349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B2D79-B5BA-DF32-97E7-79CBB0CF3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934" y="3429000"/>
                <a:ext cx="1181349" cy="280077"/>
              </a:xfrm>
              <a:prstGeom prst="rect">
                <a:avLst/>
              </a:prstGeom>
              <a:blipFill>
                <a:blip r:embed="rId4"/>
                <a:stretch>
                  <a:fillRect l="-3093" t="-164444" r="-13918" b="-2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/>
              <p:nvPr/>
            </p:nvSpPr>
            <p:spPr>
              <a:xfrm>
                <a:off x="6294108" y="4528529"/>
                <a:ext cx="118455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C60AE1-B9ED-4C39-ADCF-455D03F76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108" y="4528529"/>
                <a:ext cx="1184555" cy="280077"/>
              </a:xfrm>
              <a:prstGeom prst="rect">
                <a:avLst/>
              </a:prstGeom>
              <a:blipFill>
                <a:blip r:embed="rId5"/>
                <a:stretch>
                  <a:fillRect l="-3077" t="-160870" r="-13333" b="-2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D36F696-FB7F-CD0D-0BB8-791964684158}"/>
              </a:ext>
            </a:extLst>
          </p:cNvPr>
          <p:cNvCxnSpPr>
            <a:cxnSpLocks/>
          </p:cNvCxnSpPr>
          <p:nvPr/>
        </p:nvCxnSpPr>
        <p:spPr>
          <a:xfrm>
            <a:off x="7375283" y="3709077"/>
            <a:ext cx="205157" cy="3194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2130DC-3C23-7647-A364-3B6E4163550A}"/>
              </a:ext>
            </a:extLst>
          </p:cNvPr>
          <p:cNvCxnSpPr>
            <a:cxnSpLocks/>
          </p:cNvCxnSpPr>
          <p:nvPr/>
        </p:nvCxnSpPr>
        <p:spPr>
          <a:xfrm flipV="1">
            <a:off x="7383506" y="4349142"/>
            <a:ext cx="196934" cy="22991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51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6134A2B8-EAFE-8ED0-83C8-2617C264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Conventional switching scheme</a:t>
            </a:r>
            <a:endParaRPr lang="en-GB" sz="3200" dirty="0">
              <a:cs typeface="Calibri Ligh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6048186" cy="4351338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After first step,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↓↓</m:t>
                    </m:r>
                  </m:oMath>
                </a14:m>
                <a:r>
                  <a:rPr lang="en-US" dirty="0"/>
                  <a:t>, and new comparison energy estimation</a:t>
                </a:r>
              </a:p>
              <a:p>
                <a:pPr marL="216000" indent="-21600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Voltage variation for supply connected capacitors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216000" indent="-216000">
                  <a:lnSpc>
                    <a:spcPct val="17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Energy supplied by source to capacitors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𝑠𝑢𝑝𝑝𝑙𝑦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6048186" cy="4351338"/>
              </a:xfrm>
              <a:blipFill>
                <a:blip r:embed="rId2"/>
                <a:stretch>
                  <a:fillRect l="-504"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492" b="1352"/>
          <a:stretch/>
        </p:blipFill>
        <p:spPr>
          <a:xfrm>
            <a:off x="6886386" y="1825625"/>
            <a:ext cx="4467414" cy="435133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8</a:t>
            </a:fld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11830D-6003-EB04-FAD9-FC27C2C61673}"/>
                  </a:ext>
                </a:extLst>
              </p:cNvPr>
              <p:cNvSpPr txBox="1"/>
              <p:nvPr/>
            </p:nvSpPr>
            <p:spPr>
              <a:xfrm>
                <a:off x="8610601" y="2087253"/>
                <a:ext cx="1181349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11830D-6003-EB04-FAD9-FC27C2C61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1" y="2087253"/>
                <a:ext cx="1181349" cy="280077"/>
              </a:xfrm>
              <a:prstGeom prst="rect">
                <a:avLst/>
              </a:prstGeom>
              <a:blipFill>
                <a:blip r:embed="rId6"/>
                <a:stretch>
                  <a:fillRect l="-3109" t="-158696" r="-13990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76B2E2-0CBC-B94D-5465-5E4D050FC0D9}"/>
                  </a:ext>
                </a:extLst>
              </p:cNvPr>
              <p:cNvSpPr txBox="1"/>
              <p:nvPr/>
            </p:nvSpPr>
            <p:spPr>
              <a:xfrm>
                <a:off x="8670985" y="3843306"/>
                <a:ext cx="118455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76B2E2-0CBC-B94D-5465-5E4D050FC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0985" y="3843306"/>
                <a:ext cx="1184555" cy="280077"/>
              </a:xfrm>
              <a:prstGeom prst="rect">
                <a:avLst/>
              </a:prstGeom>
              <a:blipFill>
                <a:blip r:embed="rId7"/>
                <a:stretch>
                  <a:fillRect l="-3077" t="-158696" r="-13333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C7780DE-F75F-9DB7-EF7D-20CE895C9AC7}"/>
              </a:ext>
            </a:extLst>
          </p:cNvPr>
          <p:cNvCxnSpPr>
            <a:cxnSpLocks/>
          </p:cNvCxnSpPr>
          <p:nvPr/>
        </p:nvCxnSpPr>
        <p:spPr>
          <a:xfrm>
            <a:off x="8738558" y="2445746"/>
            <a:ext cx="77638" cy="54762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946696-BCC8-7153-15F8-9A5C0B798D0C}"/>
              </a:ext>
            </a:extLst>
          </p:cNvPr>
          <p:cNvCxnSpPr>
            <a:cxnSpLocks/>
          </p:cNvCxnSpPr>
          <p:nvPr/>
        </p:nvCxnSpPr>
        <p:spPr>
          <a:xfrm flipV="1">
            <a:off x="8722642" y="3217270"/>
            <a:ext cx="93554" cy="64736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4369BC-6B25-1692-F319-169FA649BFF7}"/>
                  </a:ext>
                </a:extLst>
              </p:cNvPr>
              <p:cNvSpPr txBox="1"/>
              <p:nvPr/>
            </p:nvSpPr>
            <p:spPr>
              <a:xfrm>
                <a:off x="6193934" y="3429000"/>
                <a:ext cx="1181349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4369BC-6B25-1692-F319-169FA649B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934" y="3429000"/>
                <a:ext cx="1181349" cy="280077"/>
              </a:xfrm>
              <a:prstGeom prst="rect">
                <a:avLst/>
              </a:prstGeom>
              <a:blipFill>
                <a:blip r:embed="rId8"/>
                <a:stretch>
                  <a:fillRect l="-3093" t="-164444" r="-13918" b="-2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AD3A04-394D-6601-D4EB-CAD3C63FD0F6}"/>
                  </a:ext>
                </a:extLst>
              </p:cNvPr>
              <p:cNvSpPr txBox="1"/>
              <p:nvPr/>
            </p:nvSpPr>
            <p:spPr>
              <a:xfrm>
                <a:off x="6294108" y="4528529"/>
                <a:ext cx="118455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AD3A04-394D-6601-D4EB-CAD3C63FD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108" y="4528529"/>
                <a:ext cx="1184555" cy="280077"/>
              </a:xfrm>
              <a:prstGeom prst="rect">
                <a:avLst/>
              </a:prstGeom>
              <a:blipFill>
                <a:blip r:embed="rId9"/>
                <a:stretch>
                  <a:fillRect l="-3077" t="-160870" r="-13333" b="-2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E576203-0717-DEA7-C089-FEA1D2364A48}"/>
              </a:ext>
            </a:extLst>
          </p:cNvPr>
          <p:cNvCxnSpPr>
            <a:cxnSpLocks/>
          </p:cNvCxnSpPr>
          <p:nvPr/>
        </p:nvCxnSpPr>
        <p:spPr>
          <a:xfrm>
            <a:off x="7375283" y="3709077"/>
            <a:ext cx="205157" cy="3194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BECE0A6-8A14-DFAA-E6F7-3E096810E796}"/>
              </a:ext>
            </a:extLst>
          </p:cNvPr>
          <p:cNvCxnSpPr>
            <a:cxnSpLocks/>
          </p:cNvCxnSpPr>
          <p:nvPr/>
        </p:nvCxnSpPr>
        <p:spPr>
          <a:xfrm flipV="1">
            <a:off x="7383506" y="4349142"/>
            <a:ext cx="196934" cy="22991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361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6134A2B8-EAFE-8ED0-83C8-2617C264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26DB1"/>
                </a:solidFill>
                <a:cs typeface="Calibri Light"/>
              </a:rPr>
              <a:t>Switching energy of </a:t>
            </a:r>
            <a:br>
              <a:rPr lang="en-GB" b="1" dirty="0">
                <a:solidFill>
                  <a:srgbClr val="226DB1"/>
                </a:solidFill>
                <a:cs typeface="Calibri Light"/>
              </a:rPr>
            </a:br>
            <a:r>
              <a:rPr lang="en-US" sz="3200" dirty="0">
                <a:effectLst/>
              </a:rPr>
              <a:t>Conventional switching scheme</a:t>
            </a:r>
            <a:endParaRPr lang="en-GB" sz="3200" dirty="0">
              <a:cs typeface="Calibri Light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BF3D32E-2BE9-F64B-212E-1EFADCA592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492" b="1352"/>
          <a:stretch/>
        </p:blipFill>
        <p:spPr>
          <a:xfrm>
            <a:off x="6886386" y="1825625"/>
            <a:ext cx="4467414" cy="4351338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6554636" cy="4351338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1200"/>
                  </a:spcAft>
                  <a:buFontTx/>
                  <a:buChar char="‐"/>
                </a:pPr>
                <a:r>
                  <a:rPr lang="en-US" dirty="0"/>
                  <a:t>After first step,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↓↓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</m:oMath>
                </a14:m>
                <a:r>
                  <a:rPr lang="en-US" dirty="0"/>
                  <a:t>, and new comparison energy estimation</a:t>
                </a:r>
              </a:p>
              <a:p>
                <a:pPr marL="216000" indent="-216000">
                  <a:lnSpc>
                    <a:spcPct val="12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Voltage variation for supply connected capacitors</a:t>
                </a:r>
              </a:p>
              <a:p>
                <a:pPr marL="457200" lvl="1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216000" indent="-216000">
                  <a:lnSpc>
                    <a:spcPct val="170000"/>
                  </a:lnSpc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dirty="0"/>
                  <a:t>Energy supplied by source to capacitors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𝑠𝑢𝑝𝑝𝑙𝑦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skw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𝑅𝐸𝐹</m:t>
                        </m:r>
                      </m:sub>
                    </m:sSub>
                  </m:oMath>
                </a14:m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𝐷𝐴𝐶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𝑅𝐸𝐹</m:t>
                            </m:r>
                          </m:sub>
                        </m:sSub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BE3C7716-6F7B-10F2-7916-79A21838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6554636" cy="4351338"/>
              </a:xfrm>
              <a:blipFill>
                <a:blip r:embed="rId3"/>
                <a:stretch>
                  <a:fillRect l="-465"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824E-E066-4E7F-8595-0FFA13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19/03/2024</a:t>
            </a:r>
            <a:endParaRPr lang="es-E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6F932-1A32-0365-59F5-F6DB7FCB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F2D41-1612-41A8-8B7A-80A4BEF55335}" type="slidenum">
              <a:rPr lang="es-ES" smtClean="0"/>
              <a:t>9</a:t>
            </a:fld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11830D-6003-EB04-FAD9-FC27C2C61673}"/>
                  </a:ext>
                </a:extLst>
              </p:cNvPr>
              <p:cNvSpPr txBox="1"/>
              <p:nvPr/>
            </p:nvSpPr>
            <p:spPr>
              <a:xfrm>
                <a:off x="8610600" y="4054075"/>
                <a:ext cx="1181349" cy="27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11830D-6003-EB04-FAD9-FC27C2C61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4054075"/>
                <a:ext cx="1181349" cy="279307"/>
              </a:xfrm>
              <a:prstGeom prst="rect">
                <a:avLst/>
              </a:prstGeom>
              <a:blipFill>
                <a:blip r:embed="rId6"/>
                <a:stretch>
                  <a:fillRect l="-3109" t="-158696" r="-13990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76B2E2-0CBC-B94D-5465-5E4D050FC0D9}"/>
                  </a:ext>
                </a:extLst>
              </p:cNvPr>
              <p:cNvSpPr txBox="1"/>
              <p:nvPr/>
            </p:nvSpPr>
            <p:spPr>
              <a:xfrm>
                <a:off x="8610600" y="5970005"/>
                <a:ext cx="1184555" cy="280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76B2E2-0CBC-B94D-5465-5E4D050FC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5970005"/>
                <a:ext cx="1184555" cy="280718"/>
              </a:xfrm>
              <a:prstGeom prst="rect">
                <a:avLst/>
              </a:prstGeom>
              <a:blipFill>
                <a:blip r:embed="rId7"/>
                <a:stretch>
                  <a:fillRect l="-3093" t="-158696" r="-13402" b="-24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C7780DE-F75F-9DB7-EF7D-20CE895C9AC7}"/>
              </a:ext>
            </a:extLst>
          </p:cNvPr>
          <p:cNvCxnSpPr>
            <a:cxnSpLocks/>
          </p:cNvCxnSpPr>
          <p:nvPr/>
        </p:nvCxnSpPr>
        <p:spPr>
          <a:xfrm>
            <a:off x="8738557" y="4412568"/>
            <a:ext cx="77638" cy="54762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946696-BCC8-7153-15F8-9A5C0B798D0C}"/>
              </a:ext>
            </a:extLst>
          </p:cNvPr>
          <p:cNvCxnSpPr>
            <a:cxnSpLocks/>
          </p:cNvCxnSpPr>
          <p:nvPr/>
        </p:nvCxnSpPr>
        <p:spPr>
          <a:xfrm flipV="1">
            <a:off x="8722641" y="5316556"/>
            <a:ext cx="93554" cy="64736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2A2D962-0933-4D1D-CA7E-A2E78F49F99F}"/>
                  </a:ext>
                </a:extLst>
              </p:cNvPr>
              <p:cNvSpPr txBox="1"/>
              <p:nvPr/>
            </p:nvSpPr>
            <p:spPr>
              <a:xfrm>
                <a:off x="6193934" y="3429000"/>
                <a:ext cx="1181349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2A2D962-0933-4D1D-CA7E-A2E78F49F9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934" y="3429000"/>
                <a:ext cx="1181349" cy="280077"/>
              </a:xfrm>
              <a:prstGeom prst="rect">
                <a:avLst/>
              </a:prstGeom>
              <a:blipFill>
                <a:blip r:embed="rId8"/>
                <a:stretch>
                  <a:fillRect l="-3093" t="-164444" r="-13918" b="-2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1E45E9-2B8C-A801-2AA1-023CBAA05846}"/>
                  </a:ext>
                </a:extLst>
              </p:cNvPr>
              <p:cNvSpPr txBox="1"/>
              <p:nvPr/>
            </p:nvSpPr>
            <p:spPr>
              <a:xfrm>
                <a:off x="6294108" y="4528529"/>
                <a:ext cx="118455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𝑹𝑬𝑭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1E45E9-2B8C-A801-2AA1-023CBAA05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108" y="4528529"/>
                <a:ext cx="1184555" cy="280077"/>
              </a:xfrm>
              <a:prstGeom prst="rect">
                <a:avLst/>
              </a:prstGeom>
              <a:blipFill>
                <a:blip r:embed="rId9"/>
                <a:stretch>
                  <a:fillRect l="-3077" t="-160870" r="-13333" b="-2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8437629-51D9-686E-61AB-75A1B31F690C}"/>
              </a:ext>
            </a:extLst>
          </p:cNvPr>
          <p:cNvCxnSpPr>
            <a:cxnSpLocks/>
          </p:cNvCxnSpPr>
          <p:nvPr/>
        </p:nvCxnSpPr>
        <p:spPr>
          <a:xfrm>
            <a:off x="7375283" y="3709077"/>
            <a:ext cx="205157" cy="3194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3F1123-8EB8-E1D8-C1DB-F662A9D9A186}"/>
              </a:ext>
            </a:extLst>
          </p:cNvPr>
          <p:cNvCxnSpPr>
            <a:cxnSpLocks/>
          </p:cNvCxnSpPr>
          <p:nvPr/>
        </p:nvCxnSpPr>
        <p:spPr>
          <a:xfrm flipV="1">
            <a:off x="7383506" y="4349142"/>
            <a:ext cx="196934" cy="22991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872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1497</Words>
  <Application>Microsoft Office PowerPoint</Application>
  <PresentationFormat>Widescreen</PresentationFormat>
  <Paragraphs>152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Tema de Office</vt:lpstr>
      <vt:lpstr>Energy estimation of various switching for a fully-differential SAR ADC</vt:lpstr>
      <vt:lpstr>Outline</vt:lpstr>
      <vt:lpstr>Introduction Energy stored in a capacitor</vt:lpstr>
      <vt:lpstr>Introduction Charge redistribution in a capacitive array</vt:lpstr>
      <vt:lpstr>Introduction Charge redistribution in a capacitive array</vt:lpstr>
      <vt:lpstr>Switching energy of  Conventional switching scheme</vt:lpstr>
      <vt:lpstr>Switching energy of  Conventional switching scheme</vt:lpstr>
      <vt:lpstr>Switching energy of  Conventional switching scheme</vt:lpstr>
      <vt:lpstr>Switching energy of  Conventional switching scheme</vt:lpstr>
      <vt:lpstr>Switching energy of  Merged Capacitor Switching (MCS) scheme</vt:lpstr>
      <vt:lpstr>Switching energy of  Merged Capacitor Switching (MCS) scheme</vt:lpstr>
      <vt:lpstr>Switching energy of  Merged Capacitor Switching (MCS) scheme</vt:lpstr>
      <vt:lpstr>Switching energy of  Merged Capacitor Switching (MCS) scheme</vt:lpstr>
      <vt:lpstr>Comparison of switching procedures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Esther Pallares Guimera</dc:creator>
  <cp:lastModifiedBy>Miquel Ribalda Gàlvez</cp:lastModifiedBy>
  <cp:revision>364</cp:revision>
  <dcterms:created xsi:type="dcterms:W3CDTF">2021-07-23T10:43:16Z</dcterms:created>
  <dcterms:modified xsi:type="dcterms:W3CDTF">2024-03-19T13:42:23Z</dcterms:modified>
</cp:coreProperties>
</file>