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fb344201b5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fb344201b5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11123aeb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011123aeb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af48ae2d8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af48ae2d8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af48ae2d8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af48ae2d8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af48ae2d8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af48ae2d8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af48ae2d8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af48ae2d8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27300" y="-43400"/>
            <a:ext cx="9198600" cy="28776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4781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None/>
              <a:defRPr sz="5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0283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-62825" y="-43400"/>
            <a:ext cx="519000" cy="5215500"/>
          </a:xfrm>
          <a:prstGeom prst="rect">
            <a:avLst/>
          </a:prstGeom>
          <a:gradFill>
            <a:gsLst>
              <a:gs pos="0">
                <a:srgbClr val="DC4405"/>
              </a:gs>
              <a:gs pos="100000">
                <a:srgbClr val="E69138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" name="Google Shape;15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0275" y="4020831"/>
            <a:ext cx="2535308" cy="942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56688" y="3921950"/>
            <a:ext cx="2101537" cy="104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 flipH="1" rot="10800000">
            <a:off x="-270775" y="-25"/>
            <a:ext cx="8923200" cy="762600"/>
          </a:xfrm>
          <a:prstGeom prst="trapezoid">
            <a:avLst>
              <a:gd fmla="val 26668" name="adj"/>
            </a:avLst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/>
          <p:nvPr/>
        </p:nvSpPr>
        <p:spPr>
          <a:xfrm flipH="1" rot="10800000">
            <a:off x="-270775" y="-25"/>
            <a:ext cx="8403900" cy="762600"/>
          </a:xfrm>
          <a:prstGeom prst="trapezoid">
            <a:avLst>
              <a:gd fmla="val 26668" name="adj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00" y="94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Georgia"/>
              <a:buNone/>
              <a:defRPr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Georgia"/>
              <a:buNone/>
              <a:defRPr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Georgia"/>
              <a:buNone/>
              <a:defRPr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Georgia"/>
              <a:buNone/>
              <a:defRPr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Georgia"/>
              <a:buNone/>
              <a:defRPr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Georgia"/>
              <a:buNone/>
              <a:defRPr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Georgia"/>
              <a:buNone/>
              <a:defRPr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Georgia"/>
              <a:buNone/>
              <a:defRPr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Georgia"/>
              <a:buNone/>
              <a:defRPr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  <p:sp>
        <p:nvSpPr>
          <p:cNvPr id="26" name="Google Shape;26;p4"/>
          <p:cNvSpPr/>
          <p:nvPr/>
        </p:nvSpPr>
        <p:spPr>
          <a:xfrm flipH="1" rot="10800000">
            <a:off x="-270775" y="-25"/>
            <a:ext cx="650400" cy="762600"/>
          </a:xfrm>
          <a:prstGeom prst="trapezoid">
            <a:avLst>
              <a:gd fmla="val 26668" name="adj"/>
            </a:avLst>
          </a:prstGeom>
          <a:gradFill>
            <a:gsLst>
              <a:gs pos="0">
                <a:srgbClr val="DC4405"/>
              </a:gs>
              <a:gs pos="100000">
                <a:srgbClr val="E69138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ctrTitle"/>
          </p:nvPr>
        </p:nvSpPr>
        <p:spPr>
          <a:xfrm>
            <a:off x="1013075" y="1225650"/>
            <a:ext cx="7261800" cy="1106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Test Pulse System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 status</a:t>
            </a:r>
            <a:endParaRPr/>
          </a:p>
        </p:txBody>
      </p:sp>
      <p:sp>
        <p:nvSpPr>
          <p:cNvPr id="62" name="Google Shape;62;p13"/>
          <p:cNvSpPr txBox="1"/>
          <p:nvPr>
            <p:ph idx="1" type="subTitle"/>
          </p:nvPr>
        </p:nvSpPr>
        <p:spPr>
          <a:xfrm>
            <a:off x="311700" y="30283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 sz="1800"/>
              <a:t>By Daniel Marín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311700" y="94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Test pulse system schematic</a:t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400" y="1128900"/>
            <a:ext cx="8839204" cy="33535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94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Test pulse system simplified schematic</a:t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849" y="1676400"/>
            <a:ext cx="4279450" cy="236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1345" y="1566801"/>
            <a:ext cx="3666931" cy="2580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94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a"/>
              <a:t>Test pulse system WF</a:t>
            </a:r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7200" y="860325"/>
            <a:ext cx="5914540" cy="417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94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Test pulse system </a:t>
            </a:r>
            <a:r>
              <a:rPr lang="ca"/>
              <a:t>Resistance</a:t>
            </a:r>
            <a:r>
              <a:rPr lang="ca"/>
              <a:t> select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6375" y="900625"/>
            <a:ext cx="5450500" cy="417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94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a"/>
              <a:t>Test pulse system Capacitor</a:t>
            </a:r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3375" y="900600"/>
            <a:ext cx="5551643" cy="417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